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8" r:id="rId3"/>
    <p:sldMasterId id="2147483684" r:id="rId4"/>
  </p:sldMasterIdLst>
  <p:notesMasterIdLst>
    <p:notesMasterId r:id="rId36"/>
  </p:notesMasterIdLst>
  <p:sldIdLst>
    <p:sldId id="327" r:id="rId5"/>
    <p:sldId id="330" r:id="rId6"/>
    <p:sldId id="386" r:id="rId7"/>
    <p:sldId id="391" r:id="rId8"/>
    <p:sldId id="394" r:id="rId9"/>
    <p:sldId id="395" r:id="rId10"/>
    <p:sldId id="396" r:id="rId11"/>
    <p:sldId id="397" r:id="rId12"/>
    <p:sldId id="359" r:id="rId13"/>
    <p:sldId id="360" r:id="rId14"/>
    <p:sldId id="398" r:id="rId15"/>
    <p:sldId id="402" r:id="rId16"/>
    <p:sldId id="400" r:id="rId17"/>
    <p:sldId id="399" r:id="rId18"/>
    <p:sldId id="401" r:id="rId19"/>
    <p:sldId id="403" r:id="rId20"/>
    <p:sldId id="412" r:id="rId21"/>
    <p:sldId id="413" r:id="rId22"/>
    <p:sldId id="414" r:id="rId23"/>
    <p:sldId id="415" r:id="rId24"/>
    <p:sldId id="416" r:id="rId25"/>
    <p:sldId id="417" r:id="rId26"/>
    <p:sldId id="404" r:id="rId27"/>
    <p:sldId id="377" r:id="rId28"/>
    <p:sldId id="379" r:id="rId29"/>
    <p:sldId id="378" r:id="rId30"/>
    <p:sldId id="342" r:id="rId31"/>
    <p:sldId id="341" r:id="rId32"/>
    <p:sldId id="369" r:id="rId33"/>
    <p:sldId id="336" r:id="rId34"/>
    <p:sldId id="389" r:id="rId3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147DA7-6C8A-9141-AD0A-676B27082F4A}">
          <p14:sldIdLst>
            <p14:sldId id="327"/>
            <p14:sldId id="330"/>
            <p14:sldId id="386"/>
            <p14:sldId id="391"/>
            <p14:sldId id="394"/>
            <p14:sldId id="395"/>
            <p14:sldId id="396"/>
            <p14:sldId id="397"/>
            <p14:sldId id="359"/>
            <p14:sldId id="360"/>
            <p14:sldId id="398"/>
            <p14:sldId id="402"/>
            <p14:sldId id="400"/>
            <p14:sldId id="399"/>
            <p14:sldId id="401"/>
            <p14:sldId id="403"/>
            <p14:sldId id="412"/>
            <p14:sldId id="413"/>
            <p14:sldId id="414"/>
            <p14:sldId id="415"/>
            <p14:sldId id="416"/>
            <p14:sldId id="417"/>
            <p14:sldId id="404"/>
            <p14:sldId id="377"/>
            <p14:sldId id="379"/>
            <p14:sldId id="378"/>
            <p14:sldId id="342"/>
            <p14:sldId id="341"/>
            <p14:sldId id="369"/>
            <p14:sldId id="336"/>
            <p14:sldId id="389"/>
          </p14:sldIdLst>
        </p14:section>
        <p14:section name="Untitled Section" id="{6837CF05-60BD-714B-BC83-2862BC342940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64" autoAdjust="0"/>
  </p:normalViewPr>
  <p:slideViewPr>
    <p:cSldViewPr>
      <p:cViewPr>
        <p:scale>
          <a:sx n="94" d="100"/>
          <a:sy n="94" d="100"/>
        </p:scale>
        <p:origin x="-640" y="-4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tx>
          <c:spPr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l">
                <a:rot lat="0" lon="0" rev="0"/>
              </a:lightRig>
            </a:scene3d>
            <a:sp3d prstMaterial="metal"/>
          </c:spPr>
          <c:invertIfNegative val="0"/>
          <c:dPt>
            <c:idx val="0"/>
            <c:invertIfNegative val="0"/>
            <c:bubble3D val="0"/>
            <c:spPr>
              <a:solidFill>
                <a:srgbClr val="4491D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dPt>
            <c:idx val="2"/>
            <c:invertIfNegative val="0"/>
            <c:bubble3D val="0"/>
            <c:spPr>
              <a:solidFill>
                <a:srgbClr val="FFC40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dPt>
            <c:idx val="3"/>
            <c:invertIfNegative val="0"/>
            <c:bubble3D val="0"/>
            <c:spPr>
              <a:solidFill>
                <a:srgbClr val="5EB1B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cat>
            <c:strRef>
              <c:f>Sheet1!$B$1:$F$1</c:f>
              <c:strCache>
                <c:ptCount val="5"/>
                <c:pt idx="0">
                  <c:v>ART</c:v>
                </c:pt>
                <c:pt idx="1">
                  <c:v>MUSIC</c:v>
                </c:pt>
                <c:pt idx="2">
                  <c:v>DRAMA</c:v>
                </c:pt>
                <c:pt idx="3">
                  <c:v>SCIENCE</c:v>
                </c:pt>
                <c:pt idx="4">
                  <c:v>MATH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0.79</c:v>
                </c:pt>
                <c:pt idx="1">
                  <c:v>0.76</c:v>
                </c:pt>
                <c:pt idx="2">
                  <c:v>0.65</c:v>
                </c:pt>
                <c:pt idx="3">
                  <c:v>0.69</c:v>
                </c:pt>
                <c:pt idx="4">
                  <c:v>0.59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-2124556632"/>
        <c:axId val="-2068318888"/>
      </c:barChart>
      <c:catAx>
        <c:axId val="-2124556632"/>
        <c:scaling>
          <c:orientation val="minMax"/>
        </c:scaling>
        <c:delete val="1"/>
        <c:axPos val="b"/>
        <c:majorTickMark val="out"/>
        <c:minorTickMark val="none"/>
        <c:tickLblPos val="nextTo"/>
        <c:crossAx val="-2068318888"/>
        <c:crosses val="autoZero"/>
        <c:auto val="1"/>
        <c:lblAlgn val="ctr"/>
        <c:lblOffset val="100"/>
        <c:noMultiLvlLbl val="0"/>
      </c:catAx>
      <c:valAx>
        <c:axId val="-20683188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124556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tx>
          <c:spPr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l">
                <a:rot lat="0" lon="0" rev="0"/>
              </a:lightRig>
            </a:scene3d>
            <a:sp3d prstMaterial="metal"/>
          </c:spPr>
          <c:invertIfNegative val="0"/>
          <c:dPt>
            <c:idx val="0"/>
            <c:invertIfNegative val="0"/>
            <c:bubble3D val="0"/>
            <c:spPr>
              <a:solidFill>
                <a:srgbClr val="4491D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dPt>
            <c:idx val="2"/>
            <c:invertIfNegative val="0"/>
            <c:bubble3D val="0"/>
            <c:spPr>
              <a:solidFill>
                <a:srgbClr val="F6CD2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dPt>
            <c:idx val="3"/>
            <c:invertIfNegative val="0"/>
            <c:bubble3D val="0"/>
            <c:spPr>
              <a:solidFill>
                <a:srgbClr val="5EB1B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l">
                  <a:rot lat="0" lon="0" rev="0"/>
                </a:lightRig>
              </a:scene3d>
              <a:sp3d prstMaterial="metal"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200" dirty="0"/>
                      <a:t>78%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200" dirty="0"/>
                      <a:t>57%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ART</c:v>
                </c:pt>
                <c:pt idx="1">
                  <c:v>MUSIC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0.78</c:v>
                </c:pt>
                <c:pt idx="1">
                  <c:v>0.57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6"/>
        <c:axId val="-2118252904"/>
        <c:axId val="-2124798216"/>
      </c:barChart>
      <c:catAx>
        <c:axId val="-2118252904"/>
        <c:scaling>
          <c:orientation val="minMax"/>
        </c:scaling>
        <c:delete val="1"/>
        <c:axPos val="b"/>
        <c:majorTickMark val="out"/>
        <c:minorTickMark val="none"/>
        <c:tickLblPos val="nextTo"/>
        <c:crossAx val="-2124798216"/>
        <c:crosses val="autoZero"/>
        <c:auto val="1"/>
        <c:lblAlgn val="ctr"/>
        <c:lblOffset val="100"/>
        <c:noMultiLvlLbl val="0"/>
      </c:catAx>
      <c:valAx>
        <c:axId val="-212479821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118252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EBCEA-F4E7-7E4A-B32C-A59D99773255}" type="doc">
      <dgm:prSet loTypeId="urn:microsoft.com/office/officeart/2005/8/layout/default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3D7B335-0721-6649-8EC5-91BE36BE24A2}">
      <dgm:prSet/>
      <dgm:spPr/>
      <dgm:t>
        <a:bodyPr/>
        <a:lstStyle/>
        <a:p>
          <a:pPr rtl="0"/>
          <a:r>
            <a:rPr lang="en-US" smtClean="0"/>
            <a:t>Learn about research on the value of creativity in education.</a:t>
          </a:r>
          <a:endParaRPr lang="en-US"/>
        </a:p>
      </dgm:t>
    </dgm:pt>
    <dgm:pt modelId="{567B2E2E-465F-2342-BFF1-BCA9CFBD3C1F}" type="parTrans" cxnId="{E97B078B-48CD-E841-AA4A-5C7E7C836590}">
      <dgm:prSet/>
      <dgm:spPr/>
      <dgm:t>
        <a:bodyPr/>
        <a:lstStyle/>
        <a:p>
          <a:endParaRPr lang="en-US"/>
        </a:p>
      </dgm:t>
    </dgm:pt>
    <dgm:pt modelId="{BD46FC17-E566-0A46-9493-4D08414000C9}" type="sibTrans" cxnId="{E97B078B-48CD-E841-AA4A-5C7E7C836590}">
      <dgm:prSet/>
      <dgm:spPr/>
      <dgm:t>
        <a:bodyPr/>
        <a:lstStyle/>
        <a:p>
          <a:endParaRPr lang="en-US"/>
        </a:p>
      </dgm:t>
    </dgm:pt>
    <dgm:pt modelId="{705DF666-9DF5-EC40-9FED-5F7110DC16C1}">
      <dgm:prSet/>
      <dgm:spPr/>
      <dgm:t>
        <a:bodyPr/>
        <a:lstStyle/>
        <a:p>
          <a:pPr rtl="0"/>
          <a:r>
            <a:rPr lang="en-US" dirty="0" smtClean="0"/>
            <a:t>Hear </a:t>
          </a:r>
          <a:r>
            <a:rPr lang="en-US" dirty="0" smtClean="0"/>
            <a:t>examples </a:t>
          </a:r>
          <a:r>
            <a:rPr lang="en-US" dirty="0" smtClean="0"/>
            <a:t>of creativity in classrooms.</a:t>
          </a:r>
          <a:endParaRPr lang="en-US" dirty="0"/>
        </a:p>
      </dgm:t>
    </dgm:pt>
    <dgm:pt modelId="{0E3BBDCE-5B05-594B-9A8A-6A6CC4219AFA}" type="parTrans" cxnId="{F17C9EBD-F87B-EE43-8B0F-6E81991C7E6C}">
      <dgm:prSet/>
      <dgm:spPr/>
      <dgm:t>
        <a:bodyPr/>
        <a:lstStyle/>
        <a:p>
          <a:endParaRPr lang="en-US"/>
        </a:p>
      </dgm:t>
    </dgm:pt>
    <dgm:pt modelId="{466D19FB-D9FB-C042-AB13-D2FD62599F0C}" type="sibTrans" cxnId="{F17C9EBD-F87B-EE43-8B0F-6E81991C7E6C}">
      <dgm:prSet/>
      <dgm:spPr/>
      <dgm:t>
        <a:bodyPr/>
        <a:lstStyle/>
        <a:p>
          <a:endParaRPr lang="en-US"/>
        </a:p>
      </dgm:t>
    </dgm:pt>
    <dgm:pt modelId="{7D482CD6-153D-D247-9A02-DD035244777B}">
      <dgm:prSet/>
      <dgm:spPr/>
      <dgm:t>
        <a:bodyPr/>
        <a:lstStyle/>
        <a:p>
          <a:pPr rtl="0"/>
          <a:r>
            <a:rPr lang="en-US" dirty="0" smtClean="0"/>
            <a:t>Consider how you can work to integrate creativity into your context</a:t>
          </a:r>
          <a:endParaRPr lang="en-US" dirty="0"/>
        </a:p>
      </dgm:t>
    </dgm:pt>
    <dgm:pt modelId="{ECA5847D-4039-AC4F-9EBA-1CDBA30FCC09}" type="parTrans" cxnId="{417A0EDF-265D-FF4C-BBA5-43A241D15C98}">
      <dgm:prSet/>
      <dgm:spPr/>
      <dgm:t>
        <a:bodyPr/>
        <a:lstStyle/>
        <a:p>
          <a:endParaRPr lang="en-US"/>
        </a:p>
      </dgm:t>
    </dgm:pt>
    <dgm:pt modelId="{0619F3E6-2375-A44E-9E6A-AADB796DF78C}" type="sibTrans" cxnId="{417A0EDF-265D-FF4C-BBA5-43A241D15C98}">
      <dgm:prSet/>
      <dgm:spPr/>
      <dgm:t>
        <a:bodyPr/>
        <a:lstStyle/>
        <a:p>
          <a:endParaRPr lang="en-US"/>
        </a:p>
      </dgm:t>
    </dgm:pt>
    <dgm:pt modelId="{2C8ED5E2-74DB-EA45-830E-C295E8EFD03B}" type="pres">
      <dgm:prSet presAssocID="{8BAEBCEA-F4E7-7E4A-B32C-A59D9977325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35E29A-65E5-084C-88D7-0F99B7C9A728}" type="pres">
      <dgm:prSet presAssocID="{53D7B335-0721-6649-8EC5-91BE36BE24A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8B025-AC44-B447-806F-A79362C554D6}" type="pres">
      <dgm:prSet presAssocID="{BD46FC17-E566-0A46-9493-4D08414000C9}" presName="sibTrans" presStyleCnt="0"/>
      <dgm:spPr/>
    </dgm:pt>
    <dgm:pt modelId="{D0CAFE09-476E-454C-8097-FDE5D0DCC872}" type="pres">
      <dgm:prSet presAssocID="{705DF666-9DF5-EC40-9FED-5F7110DC16C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AE222-5D3B-A34B-A61B-EFC3235BC068}" type="pres">
      <dgm:prSet presAssocID="{466D19FB-D9FB-C042-AB13-D2FD62599F0C}" presName="sibTrans" presStyleCnt="0"/>
      <dgm:spPr/>
    </dgm:pt>
    <dgm:pt modelId="{1DC614B5-D2E5-5F4F-B430-1BB2058A7226}" type="pres">
      <dgm:prSet presAssocID="{7D482CD6-153D-D247-9A02-DD035244777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D67F0E-C584-7C4D-BE53-AD0A3C8F48D1}" type="presOf" srcId="{8BAEBCEA-F4E7-7E4A-B32C-A59D99773255}" destId="{2C8ED5E2-74DB-EA45-830E-C295E8EFD03B}" srcOrd="0" destOrd="0" presId="urn:microsoft.com/office/officeart/2005/8/layout/default"/>
    <dgm:cxn modelId="{95C7C413-194F-B743-8439-E488510888BA}" type="presOf" srcId="{705DF666-9DF5-EC40-9FED-5F7110DC16C1}" destId="{D0CAFE09-476E-454C-8097-FDE5D0DCC872}" srcOrd="0" destOrd="0" presId="urn:microsoft.com/office/officeart/2005/8/layout/default"/>
    <dgm:cxn modelId="{417A0EDF-265D-FF4C-BBA5-43A241D15C98}" srcId="{8BAEBCEA-F4E7-7E4A-B32C-A59D99773255}" destId="{7D482CD6-153D-D247-9A02-DD035244777B}" srcOrd="2" destOrd="0" parTransId="{ECA5847D-4039-AC4F-9EBA-1CDBA30FCC09}" sibTransId="{0619F3E6-2375-A44E-9E6A-AADB796DF78C}"/>
    <dgm:cxn modelId="{E97B078B-48CD-E841-AA4A-5C7E7C836590}" srcId="{8BAEBCEA-F4E7-7E4A-B32C-A59D99773255}" destId="{53D7B335-0721-6649-8EC5-91BE36BE24A2}" srcOrd="0" destOrd="0" parTransId="{567B2E2E-465F-2342-BFF1-BCA9CFBD3C1F}" sibTransId="{BD46FC17-E566-0A46-9493-4D08414000C9}"/>
    <dgm:cxn modelId="{A072A0B7-D297-0042-BD10-9A0EB43B4DC2}" type="presOf" srcId="{53D7B335-0721-6649-8EC5-91BE36BE24A2}" destId="{2F35E29A-65E5-084C-88D7-0F99B7C9A728}" srcOrd="0" destOrd="0" presId="urn:microsoft.com/office/officeart/2005/8/layout/default"/>
    <dgm:cxn modelId="{F17C9EBD-F87B-EE43-8B0F-6E81991C7E6C}" srcId="{8BAEBCEA-F4E7-7E4A-B32C-A59D99773255}" destId="{705DF666-9DF5-EC40-9FED-5F7110DC16C1}" srcOrd="1" destOrd="0" parTransId="{0E3BBDCE-5B05-594B-9A8A-6A6CC4219AFA}" sibTransId="{466D19FB-D9FB-C042-AB13-D2FD62599F0C}"/>
    <dgm:cxn modelId="{572DB0EB-55E1-994E-A27B-0ABC00776364}" type="presOf" srcId="{7D482CD6-153D-D247-9A02-DD035244777B}" destId="{1DC614B5-D2E5-5F4F-B430-1BB2058A7226}" srcOrd="0" destOrd="0" presId="urn:microsoft.com/office/officeart/2005/8/layout/default"/>
    <dgm:cxn modelId="{00D5EC74-119B-5849-9FF1-A6B87FE0F67E}" type="presParOf" srcId="{2C8ED5E2-74DB-EA45-830E-C295E8EFD03B}" destId="{2F35E29A-65E5-084C-88D7-0F99B7C9A728}" srcOrd="0" destOrd="0" presId="urn:microsoft.com/office/officeart/2005/8/layout/default"/>
    <dgm:cxn modelId="{6ECA1012-D1DD-D641-9561-FB140C73CCB7}" type="presParOf" srcId="{2C8ED5E2-74DB-EA45-830E-C295E8EFD03B}" destId="{B6C8B025-AC44-B447-806F-A79362C554D6}" srcOrd="1" destOrd="0" presId="urn:microsoft.com/office/officeart/2005/8/layout/default"/>
    <dgm:cxn modelId="{54F92806-D38F-D242-9294-167D17F5C0D6}" type="presParOf" srcId="{2C8ED5E2-74DB-EA45-830E-C295E8EFD03B}" destId="{D0CAFE09-476E-454C-8097-FDE5D0DCC872}" srcOrd="2" destOrd="0" presId="urn:microsoft.com/office/officeart/2005/8/layout/default"/>
    <dgm:cxn modelId="{1047EE57-74B3-C543-8F48-7CBA7345B6B0}" type="presParOf" srcId="{2C8ED5E2-74DB-EA45-830E-C295E8EFD03B}" destId="{611AE222-5D3B-A34B-A61B-EFC3235BC068}" srcOrd="3" destOrd="0" presId="urn:microsoft.com/office/officeart/2005/8/layout/default"/>
    <dgm:cxn modelId="{474EBD9C-69C6-AC4E-8E3A-1FE695C644B3}" type="presParOf" srcId="{2C8ED5E2-74DB-EA45-830E-C295E8EFD03B}" destId="{1DC614B5-D2E5-5F4F-B430-1BB2058A722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5E29A-65E5-084C-88D7-0F99B7C9A728}">
      <dsp:nvSpPr>
        <dsp:cNvPr id="0" name=""/>
        <dsp:cNvSpPr/>
      </dsp:nvSpPr>
      <dsp:spPr>
        <a:xfrm>
          <a:off x="593400" y="2671"/>
          <a:ext cx="3571428" cy="21428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Learn about research on the value of creativity in education.</a:t>
          </a:r>
          <a:endParaRPr lang="en-US" sz="3300" kern="1200"/>
        </a:p>
      </dsp:txBody>
      <dsp:txXfrm>
        <a:off x="593400" y="2671"/>
        <a:ext cx="3571428" cy="2142857"/>
      </dsp:txXfrm>
    </dsp:sp>
    <dsp:sp modelId="{D0CAFE09-476E-454C-8097-FDE5D0DCC872}">
      <dsp:nvSpPr>
        <dsp:cNvPr id="0" name=""/>
        <dsp:cNvSpPr/>
      </dsp:nvSpPr>
      <dsp:spPr>
        <a:xfrm>
          <a:off x="4521971" y="2671"/>
          <a:ext cx="3571428" cy="214285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Hear </a:t>
          </a:r>
          <a:r>
            <a:rPr lang="en-US" sz="3300" kern="1200" dirty="0" smtClean="0"/>
            <a:t>examples </a:t>
          </a:r>
          <a:r>
            <a:rPr lang="en-US" sz="3300" kern="1200" dirty="0" smtClean="0"/>
            <a:t>of creativity in classrooms.</a:t>
          </a:r>
          <a:endParaRPr lang="en-US" sz="3300" kern="1200" dirty="0"/>
        </a:p>
      </dsp:txBody>
      <dsp:txXfrm>
        <a:off x="4521971" y="2671"/>
        <a:ext cx="3571428" cy="2142857"/>
      </dsp:txXfrm>
    </dsp:sp>
    <dsp:sp modelId="{1DC614B5-D2E5-5F4F-B430-1BB2058A7226}">
      <dsp:nvSpPr>
        <dsp:cNvPr id="0" name=""/>
        <dsp:cNvSpPr/>
      </dsp:nvSpPr>
      <dsp:spPr>
        <a:xfrm>
          <a:off x="2557685" y="2502671"/>
          <a:ext cx="3571428" cy="214285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Consider how you can work to integrate creativity into your context</a:t>
          </a:r>
          <a:endParaRPr lang="en-US" sz="3300" kern="1200" dirty="0"/>
        </a:p>
      </dsp:txBody>
      <dsp:txXfrm>
        <a:off x="2557685" y="2502671"/>
        <a:ext cx="3571428" cy="2142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31A68-A425-FF4A-88C1-6AAF2B4293BF}" type="datetimeFigureOut">
              <a:rPr lang="en-US" smtClean="0"/>
              <a:t>3/4/14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E0811-3C1D-FE4B-9513-EF38FDDE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2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tv.adobe.com/watch/creativity-in-education/how-do-you-define-creativity/" TargetMode="Externa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Relationship Id="rId3" Type="http://schemas.openxmlformats.org/officeDocument/2006/relationships/hyperlink" Target="http://tv.adobe.com/watch/creativity-in-education/how-do-you-define-creativity/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://tv.adobe.com/watch/creativity-in-education/how-do-you-define-creativity/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Relationship Id="rId3" Type="http://schemas.openxmlformats.org/officeDocument/2006/relationships/hyperlink" Target="http://tv.adobe.com/watch/creativity-in-education/how-do-you-define-creativity/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Relationship Id="rId3" Type="http://schemas.openxmlformats.org/officeDocument/2006/relationships/hyperlink" Target="http://tv.adobe.com/watch/creativity-in-education/how-do-you-define-creativity/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://tv.adobe.com/watch/creativity-in-education/how-do-you-define-creativity/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://tv.adobe.com/watch/creativity-in-education/how-do-you-define-creativity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http://tv.adobe.com/watch/creativity-in-education/how-do-you-define-creativity/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0811-3C1D-FE4B-9513-EF38FDDE61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62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>
            <p:ph type="sldImg"/>
          </p:nvPr>
        </p:nvSpPr>
        <p:spPr/>
      </p:sp>
      <p:sp>
        <p:nvSpPr>
          <p:cNvPr id="10242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u="sng">
                <a:solidFill>
                  <a:srgbClr val="0000FF"/>
                </a:solidFill>
                <a:latin typeface="Trebuchet MS" charset="0"/>
                <a:cs typeface="Trebuchet MS" charset="0"/>
                <a:sym typeface="Trebuchet MS" charset="0"/>
                <a:hlinkClick r:id="rId3"/>
              </a:rPr>
              <a:t>http://tv.adobe.com/watch/creativity-in-education/how-do-you-define-creativity/</a:t>
            </a:r>
            <a:r>
              <a:rPr lang="en-US" sz="1200">
                <a:latin typeface="Trebuchet MS" charset="0"/>
                <a:cs typeface="Trebuchet MS" charset="0"/>
                <a:sym typeface="Trebuchet MS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sldImg"/>
          </p:nvPr>
        </p:nvSpPr>
        <p:spPr/>
      </p:sp>
      <p:sp>
        <p:nvSpPr>
          <p:cNvPr id="12290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u="sng">
                <a:solidFill>
                  <a:srgbClr val="0000FF"/>
                </a:solidFill>
                <a:latin typeface="Trebuchet MS" charset="0"/>
                <a:cs typeface="Trebuchet MS" charset="0"/>
                <a:sym typeface="Trebuchet MS" charset="0"/>
                <a:hlinkClick r:id="rId3"/>
              </a:rPr>
              <a:t>http://tv.adobe.com/watch/creativity-in-education/how-do-you-define-creativity/</a:t>
            </a:r>
            <a:r>
              <a:rPr lang="en-US" sz="1200">
                <a:latin typeface="Trebuchet MS" charset="0"/>
                <a:cs typeface="Trebuchet MS" charset="0"/>
                <a:sym typeface="Trebuchet MS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sldImg"/>
          </p:nvPr>
        </p:nvSpPr>
        <p:spPr/>
      </p:sp>
      <p:sp>
        <p:nvSpPr>
          <p:cNvPr id="14338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u="sng">
                <a:solidFill>
                  <a:srgbClr val="0000FF"/>
                </a:solidFill>
                <a:latin typeface="Trebuchet MS" charset="0"/>
                <a:cs typeface="Trebuchet MS" charset="0"/>
                <a:sym typeface="Trebuchet MS" charset="0"/>
                <a:hlinkClick r:id="rId3"/>
              </a:rPr>
              <a:t>http://tv.adobe.com/watch/creativity-in-education/how-do-you-define-creativity/</a:t>
            </a:r>
            <a:r>
              <a:rPr lang="en-US" sz="1200">
                <a:latin typeface="Trebuchet MS" charset="0"/>
                <a:cs typeface="Trebuchet MS" charset="0"/>
                <a:sym typeface="Trebuchet MS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http://</a:t>
            </a:r>
            <a:r>
              <a:rPr lang="pl-PL" dirty="0" err="1" smtClean="0"/>
              <a:t>www.flickr.com</a:t>
            </a:r>
            <a:r>
              <a:rPr lang="pl-PL" dirty="0" smtClean="0"/>
              <a:t>/</a:t>
            </a:r>
            <a:r>
              <a:rPr lang="pl-PL" dirty="0" err="1" smtClean="0"/>
              <a:t>photos</a:t>
            </a:r>
            <a:r>
              <a:rPr lang="pl-PL" dirty="0" smtClean="0"/>
              <a:t>/59183324@N08/</a:t>
            </a:r>
            <a:r>
              <a:rPr lang="pl-PL" dirty="0" err="1" smtClean="0"/>
              <a:t>sets</a:t>
            </a:r>
            <a:r>
              <a:rPr lang="pl-PL" dirty="0" smtClean="0"/>
              <a:t>/72157632086950002/show/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0811-3C1D-FE4B-9513-EF38FDDE61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9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http://</a:t>
            </a:r>
            <a:r>
              <a:rPr lang="pl-PL" dirty="0" err="1" smtClean="0"/>
              <a:t>youthvoices.adobe.com</a:t>
            </a:r>
            <a:r>
              <a:rPr lang="pl-PL" dirty="0" smtClean="0"/>
              <a:t>/</a:t>
            </a:r>
            <a:r>
              <a:rPr lang="pl-PL" dirty="0" err="1" smtClean="0"/>
              <a:t>awards</a:t>
            </a:r>
            <a:r>
              <a:rPr lang="pl-PL" dirty="0" smtClean="0"/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0811-3C1D-FE4B-9513-EF38FDDE61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9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http://</a:t>
            </a:r>
            <a:r>
              <a:rPr lang="pl-PL" dirty="0" err="1" smtClean="0"/>
              <a:t>youthvoices.adobe.com</a:t>
            </a:r>
            <a:r>
              <a:rPr lang="pl-PL" dirty="0" smtClean="0"/>
              <a:t>/</a:t>
            </a:r>
            <a:r>
              <a:rPr lang="pl-PL" dirty="0" err="1" smtClean="0"/>
              <a:t>awards</a:t>
            </a:r>
            <a:r>
              <a:rPr lang="pl-PL" dirty="0" smtClean="0"/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0811-3C1D-FE4B-9513-EF38FDDE61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9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B5362-96AD-394D-8795-EDA2BC52997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8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267" tIns="45633" rIns="91267" bIns="45633">
            <a:normAutofit fontScale="70000" lnSpcReduction="20000"/>
          </a:bodyPr>
          <a:lstStyle/>
          <a:p>
            <a:r>
              <a:rPr lang="en-US" sz="1200" dirty="0" smtClean="0">
                <a:latin typeface="+mn-lt"/>
              </a:rPr>
              <a:t>Source: Adobe Creativity and Education: Why</a:t>
            </a:r>
            <a:r>
              <a:rPr lang="en-US" sz="1200" baseline="0" dirty="0" smtClean="0">
                <a:latin typeface="+mn-lt"/>
              </a:rPr>
              <a:t> it Matters Study</a:t>
            </a:r>
          </a:p>
          <a:p>
            <a:r>
              <a:rPr lang="en-US" sz="1200" baseline="0" dirty="0" smtClean="0">
                <a:latin typeface="+mn-lt"/>
              </a:rPr>
              <a:t>Study based on interviews with 1,000 U.S., college-educated and full-time salaried employees ages 25+</a:t>
            </a:r>
            <a:endParaRPr lang="en-US" sz="1200" dirty="0" smtClean="0">
              <a:latin typeface="+mn-lt"/>
            </a:endParaRPr>
          </a:p>
          <a:p>
            <a:pPr marL="177558" indent="-177558">
              <a:spcBef>
                <a:spcPts val="600"/>
              </a:spcBef>
            </a:pPr>
            <a:r>
              <a:rPr lang="en-US" sz="1200" dirty="0" smtClean="0">
                <a:latin typeface="+mn-lt"/>
              </a:rPr>
              <a:t>http://www.adobe.com/aboutadobe/pressroom/pdfs/Adobe_Creativity_and_Education_Why_It_Matters_study.pdf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267" tIns="45633" rIns="91267" bIns="45633">
            <a:normAutofit fontScale="70000" lnSpcReduction="20000"/>
          </a:bodyPr>
          <a:lstStyle/>
          <a:p>
            <a:r>
              <a:rPr lang="en-US" sz="1200" dirty="0" smtClean="0">
                <a:latin typeface="+mn-lt"/>
              </a:rPr>
              <a:t>Source: Adobe Creativity and Education: Why</a:t>
            </a:r>
            <a:r>
              <a:rPr lang="en-US" sz="1200" baseline="0" dirty="0" smtClean="0">
                <a:latin typeface="+mn-lt"/>
              </a:rPr>
              <a:t> it Matters Study</a:t>
            </a:r>
          </a:p>
          <a:p>
            <a:r>
              <a:rPr lang="en-US" sz="1200" baseline="0" dirty="0" smtClean="0">
                <a:latin typeface="+mn-lt"/>
              </a:rPr>
              <a:t>Study based on interviews with 1,000 U.S., college-educated and full-time salaried employees ages 25+</a:t>
            </a:r>
          </a:p>
          <a:p>
            <a:r>
              <a:rPr lang="en-US" sz="1200" dirty="0" smtClean="0">
                <a:latin typeface="+mn-lt"/>
              </a:rPr>
              <a:t>http://www.adobe.com/aboutadobe/pressroom/pdfs/Adobe_Creativity_and_Education_Why_It_Matters_study.pdf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</a:rPr>
              <a:t>Source: Adobe Creativity and Education: Why</a:t>
            </a:r>
            <a:r>
              <a:rPr lang="en-US" sz="1200" baseline="0" dirty="0" smtClean="0">
                <a:latin typeface="+mn-lt"/>
              </a:rPr>
              <a:t> it Matters Study</a:t>
            </a:r>
          </a:p>
          <a:p>
            <a:r>
              <a:rPr lang="en-US" sz="1200" baseline="0" dirty="0" smtClean="0">
                <a:latin typeface="+mn-lt"/>
              </a:rPr>
              <a:t>Study based on interviews with 1,000 U.S., college-educated and full-time salaried employees ages 25+</a:t>
            </a:r>
            <a:endParaRPr lang="en-US" sz="1200" dirty="0" smtClean="0">
              <a:latin typeface="+mn-lt"/>
            </a:endParaRPr>
          </a:p>
          <a:p>
            <a:r>
              <a:rPr lang="en-US" dirty="0" smtClean="0"/>
              <a:t>http://</a:t>
            </a:r>
            <a:r>
              <a:rPr lang="en-US" dirty="0" err="1" smtClean="0"/>
              <a:t>www.adobe.com</a:t>
            </a:r>
            <a:r>
              <a:rPr lang="en-US" dirty="0" smtClean="0"/>
              <a:t>/</a:t>
            </a:r>
            <a:r>
              <a:rPr lang="en-US" dirty="0" err="1" smtClean="0"/>
              <a:t>aboutadobe</a:t>
            </a:r>
            <a:r>
              <a:rPr lang="en-US" dirty="0" smtClean="0"/>
              <a:t>/pressroom/</a:t>
            </a:r>
            <a:r>
              <a:rPr lang="en-US" dirty="0" err="1" smtClean="0"/>
              <a:t>pdfs</a:t>
            </a:r>
            <a:r>
              <a:rPr lang="en-US" dirty="0" smtClean="0"/>
              <a:t>/</a:t>
            </a:r>
            <a:r>
              <a:rPr lang="en-US" dirty="0" err="1" smtClean="0"/>
              <a:t>Adobe_Creativity_and_Education_Why_It_Matters_study.pdf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57A8D-9673-6A4C-93C8-454DB6061A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24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</a:rPr>
              <a:t>Source: Adobe Creativity and Education: Why</a:t>
            </a:r>
            <a:r>
              <a:rPr lang="en-US" sz="1200" baseline="0" dirty="0" smtClean="0">
                <a:latin typeface="+mn-lt"/>
              </a:rPr>
              <a:t> it Matters Study</a:t>
            </a:r>
          </a:p>
          <a:p>
            <a:r>
              <a:rPr lang="en-US" sz="1200" baseline="0" dirty="0" smtClean="0">
                <a:latin typeface="+mn-lt"/>
              </a:rPr>
              <a:t>Study based on interviews with 1,000 U.S., college-educated and full-time salaried employees ages 25+</a:t>
            </a:r>
            <a:endParaRPr lang="en-US" sz="1200" dirty="0" smtClean="0">
              <a:latin typeface="+mn-lt"/>
            </a:endParaRPr>
          </a:p>
          <a:p>
            <a:pPr marL="177558" indent="-177558">
              <a:spcBef>
                <a:spcPts val="600"/>
              </a:spcBef>
            </a:pPr>
            <a:r>
              <a:rPr lang="en-US" sz="1200" dirty="0" smtClean="0">
                <a:latin typeface="+mn-lt"/>
              </a:rPr>
              <a:t>http://</a:t>
            </a:r>
            <a:r>
              <a:rPr lang="en-US" sz="1200" dirty="0" err="1" smtClean="0">
                <a:latin typeface="+mn-lt"/>
              </a:rPr>
              <a:t>www.adobe.com</a:t>
            </a:r>
            <a:r>
              <a:rPr lang="en-US" sz="1200" dirty="0" smtClean="0">
                <a:latin typeface="+mn-lt"/>
              </a:rPr>
              <a:t>/</a:t>
            </a:r>
            <a:r>
              <a:rPr lang="en-US" sz="1200" dirty="0" err="1" smtClean="0">
                <a:latin typeface="+mn-lt"/>
              </a:rPr>
              <a:t>aboutadobe</a:t>
            </a:r>
            <a:r>
              <a:rPr lang="en-US" sz="1200" dirty="0" smtClean="0">
                <a:latin typeface="+mn-lt"/>
              </a:rPr>
              <a:t>/pressroom/</a:t>
            </a:r>
            <a:r>
              <a:rPr lang="en-US" sz="1200" dirty="0" err="1" smtClean="0">
                <a:latin typeface="+mn-lt"/>
              </a:rPr>
              <a:t>pdfs</a:t>
            </a:r>
            <a:r>
              <a:rPr lang="en-US" sz="1200" dirty="0" smtClean="0">
                <a:latin typeface="+mn-lt"/>
              </a:rPr>
              <a:t>/</a:t>
            </a:r>
            <a:r>
              <a:rPr lang="en-US" sz="1200" dirty="0" err="1" smtClean="0">
                <a:latin typeface="+mn-lt"/>
              </a:rPr>
              <a:t>Adobe_Creativity_and_Education_Why_It_Matters_study.pdf</a:t>
            </a:r>
            <a:endParaRPr lang="en-US" sz="1200" dirty="0" smtClean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57A8D-9673-6A4C-93C8-454DB6061A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42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rPr>
              <a:t>Slide purpose: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rPr>
              <a:t>Use objective sources to underscore industry demand.</a:t>
            </a:r>
          </a:p>
          <a:p>
            <a:pPr>
              <a:spcBef>
                <a:spcPts val="400"/>
              </a:spcBef>
            </a:pPr>
            <a:endParaRPr lang="en-US" b="0" baseline="0" dirty="0" smtClean="0">
              <a:latin typeface="+mn-lt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latin typeface="+mn-lt"/>
              </a:rPr>
              <a:t>Speaker notes:</a:t>
            </a:r>
            <a:endParaRPr lang="en-US" dirty="0" smtClean="0">
              <a:latin typeface="+mn-lt"/>
            </a:endParaRPr>
          </a:p>
          <a:p>
            <a:pPr>
              <a:spcBef>
                <a:spcPts val="400"/>
              </a:spcBef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rPr>
              <a:t>Adobe software provides students with proven, unmatched, industry-standard tools that will help them acquire the communication skills sought by a wide range of industries</a:t>
            </a:r>
          </a:p>
          <a:p>
            <a:pPr>
              <a:spcBef>
                <a:spcPts val="400"/>
              </a:spcBef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ヒラギノ角ゴ Pro W3" charset="-128"/>
              <a:cs typeface="ヒラギノ角ゴ Pro W3" charset="0"/>
            </a:endParaRPr>
          </a:p>
          <a:p>
            <a:pPr>
              <a:spcBef>
                <a:spcPts val="400"/>
              </a:spcBef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rPr>
              <a:t>Proof Points: 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+mn-lt"/>
              <a:hlinkClick r:id="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n-lt"/>
                <a:hlinkClick r:id=""/>
              </a:rPr>
              <a:t>http://money.usnews.com/money/blogs/outside-voices-careers/2012/03/20/5-skills-everyone-needs-to-have-on-a-resume</a:t>
            </a: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752411-2365-494A-960A-BF7F3C3E74D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07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>
            <p:ph type="sldImg"/>
          </p:nvPr>
        </p:nvSpPr>
        <p:spPr/>
      </p:sp>
      <p:sp>
        <p:nvSpPr>
          <p:cNvPr id="4098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u="sng">
                <a:solidFill>
                  <a:srgbClr val="0000FF"/>
                </a:solidFill>
                <a:latin typeface="Trebuchet MS" charset="0"/>
                <a:cs typeface="Trebuchet MS" charset="0"/>
                <a:sym typeface="Trebuchet MS" charset="0"/>
                <a:hlinkClick r:id="rId3"/>
              </a:rPr>
              <a:t>http://tv.adobe.com/watch/creativity-in-education/how-do-you-define-creativity/</a:t>
            </a:r>
            <a:r>
              <a:rPr lang="en-US" sz="1200">
                <a:latin typeface="Trebuchet MS" charset="0"/>
                <a:cs typeface="Trebuchet MS" charset="0"/>
                <a:sym typeface="Trebuchet MS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>
            <p:ph type="sldImg"/>
          </p:nvPr>
        </p:nvSpPr>
        <p:spPr/>
      </p:sp>
      <p:sp>
        <p:nvSpPr>
          <p:cNvPr id="6146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u="sng">
                <a:solidFill>
                  <a:srgbClr val="0000FF"/>
                </a:solidFill>
                <a:latin typeface="Trebuchet MS" charset="0"/>
                <a:cs typeface="Trebuchet MS" charset="0"/>
                <a:sym typeface="Trebuchet MS" charset="0"/>
                <a:hlinkClick r:id="rId3"/>
              </a:rPr>
              <a:t>http://tv.adobe.com/watch/creativity-in-education/how-do-you-define-creativity/</a:t>
            </a:r>
            <a:r>
              <a:rPr lang="en-US" sz="1200">
                <a:latin typeface="Trebuchet MS" charset="0"/>
                <a:cs typeface="Trebuchet MS" charset="0"/>
                <a:sym typeface="Trebuchet MS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>
            <p:ph type="sldImg"/>
          </p:nvPr>
        </p:nvSpPr>
        <p:spPr/>
      </p:sp>
      <p:sp>
        <p:nvSpPr>
          <p:cNvPr id="8194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u="sng">
                <a:solidFill>
                  <a:srgbClr val="0000FF"/>
                </a:solidFill>
                <a:latin typeface="Trebuchet MS" charset="0"/>
                <a:cs typeface="Trebuchet MS" charset="0"/>
                <a:sym typeface="Trebuchet MS" charset="0"/>
                <a:hlinkClick r:id="rId3"/>
              </a:rPr>
              <a:t>http://tv.adobe.com/watch/creativity-in-education/how-do-you-define-creativity/</a:t>
            </a:r>
            <a:r>
              <a:rPr lang="en-US" sz="1200">
                <a:latin typeface="Trebuchet MS" charset="0"/>
                <a:cs typeface="Trebuchet MS" charset="0"/>
                <a:sym typeface="Trebuchet MS" charset="0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>
                <a:latin typeface="Adobe Clean"/>
                <a:cs typeface="Adobe Clean"/>
              </a:rPr>
              <a:t>© </a:t>
            </a:r>
            <a:r>
              <a:rPr spc="5" dirty="0">
                <a:latin typeface="Adobe Clean"/>
                <a:cs typeface="Adobe Clean"/>
              </a:rPr>
              <a:t>2</a:t>
            </a:r>
            <a:r>
              <a:rPr spc="-15" dirty="0">
                <a:latin typeface="Adobe Clean"/>
                <a:cs typeface="Adobe Clean"/>
              </a:rPr>
              <a:t>0</a:t>
            </a:r>
            <a:r>
              <a:rPr spc="10" dirty="0">
                <a:latin typeface="Adobe Clean"/>
                <a:cs typeface="Adobe Clean"/>
              </a:rPr>
              <a:t>1</a:t>
            </a:r>
            <a:r>
              <a:rPr dirty="0">
                <a:latin typeface="Adobe Clean"/>
                <a:cs typeface="Adobe Clean"/>
              </a:rPr>
              <a:t>2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-5" dirty="0">
                <a:latin typeface="Adobe Clean"/>
                <a:cs typeface="Adobe Clean"/>
              </a:rPr>
              <a:t>S</a:t>
            </a:r>
            <a:r>
              <a:rPr spc="20" dirty="0">
                <a:latin typeface="Adobe Clean"/>
                <a:cs typeface="Adobe Clean"/>
              </a:rPr>
              <a:t>y</a:t>
            </a:r>
            <a:r>
              <a:rPr spc="25" dirty="0">
                <a:latin typeface="Adobe Clean"/>
                <a:cs typeface="Adobe Clean"/>
              </a:rPr>
              <a:t>s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m</a:t>
            </a:r>
            <a:r>
              <a:rPr dirty="0">
                <a:latin typeface="Adobe Clean"/>
                <a:cs typeface="Adobe Clean"/>
              </a:rPr>
              <a:t>s </a:t>
            </a:r>
            <a:r>
              <a:rPr spc="1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n</a:t>
            </a:r>
            <a:r>
              <a:rPr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r</a:t>
            </a:r>
            <a:r>
              <a:rPr spc="10" dirty="0">
                <a:latin typeface="Adobe Clean"/>
                <a:cs typeface="Adobe Clean"/>
              </a:rPr>
              <a:t>pora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</a:t>
            </a:r>
            <a:r>
              <a:rPr spc="5" dirty="0">
                <a:latin typeface="Adobe Clean"/>
                <a:cs typeface="Adobe Clean"/>
              </a:rPr>
              <a:t>A</a:t>
            </a:r>
            <a:r>
              <a:rPr spc="1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l </a:t>
            </a:r>
            <a:r>
              <a:rPr spc="20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gh</a:t>
            </a:r>
            <a:r>
              <a:rPr spc="25" dirty="0">
                <a:latin typeface="Adobe Clean"/>
                <a:cs typeface="Adobe Clean"/>
              </a:rPr>
              <a:t>t</a:t>
            </a:r>
            <a:r>
              <a:rPr dirty="0">
                <a:latin typeface="Adobe Clean"/>
                <a:cs typeface="Adobe Clean"/>
              </a:rPr>
              <a:t>s R</a:t>
            </a:r>
            <a:r>
              <a:rPr spc="15" dirty="0">
                <a:latin typeface="Adobe Clean"/>
                <a:cs typeface="Adobe Clean"/>
              </a:rPr>
              <a:t>es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35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v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5"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n</a:t>
            </a:r>
            <a:r>
              <a:rPr spc="5" dirty="0">
                <a:latin typeface="Adobe Clean"/>
                <a:cs typeface="Adobe Clean"/>
              </a:rPr>
              <a:t>f</a:t>
            </a:r>
            <a:r>
              <a:rPr spc="20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dentia</a:t>
            </a:r>
            <a:r>
              <a:rPr spc="3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Adobe Clean"/>
              </a:rPr>
              <a:t>Footer Text</a:t>
            </a:r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81049"/>
            <a:ext cx="9144000" cy="56610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7227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2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479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963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34462" cy="832103"/>
          </a:xfrm>
          <a:custGeom>
            <a:avLst/>
            <a:gdLst/>
            <a:ahLst/>
            <a:cxnLst/>
            <a:rect l="l" t="t" r="r" b="b"/>
            <a:pathLst>
              <a:path w="9134462" h="832103">
                <a:moveTo>
                  <a:pt x="0" y="832103"/>
                </a:moveTo>
                <a:lnTo>
                  <a:pt x="9134462" y="832103"/>
                </a:lnTo>
                <a:lnTo>
                  <a:pt x="9134462" y="0"/>
                </a:lnTo>
                <a:lnTo>
                  <a:pt x="0" y="0"/>
                </a:lnTo>
                <a:lnTo>
                  <a:pt x="0" y="832103"/>
                </a:lnTo>
                <a:close/>
              </a:path>
            </a:pathLst>
          </a:custGeom>
          <a:solidFill>
            <a:srgbClr val="3D535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1828800"/>
            <a:ext cx="9134462" cy="5029200"/>
          </a:xfrm>
          <a:custGeom>
            <a:avLst/>
            <a:gdLst/>
            <a:ahLst/>
            <a:cxnLst/>
            <a:rect l="l" t="t" r="r" b="b"/>
            <a:pathLst>
              <a:path w="9134462" h="5029200">
                <a:moveTo>
                  <a:pt x="0" y="5029200"/>
                </a:moveTo>
                <a:lnTo>
                  <a:pt x="9134462" y="5029200"/>
                </a:lnTo>
                <a:lnTo>
                  <a:pt x="9134462" y="0"/>
                </a:lnTo>
                <a:lnTo>
                  <a:pt x="0" y="0"/>
                </a:lnTo>
                <a:lnTo>
                  <a:pt x="0" y="5029200"/>
                </a:lnTo>
                <a:close/>
              </a:path>
            </a:pathLst>
          </a:custGeom>
          <a:solidFill>
            <a:srgbClr val="3D535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838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75" y="3175"/>
            <a:ext cx="9139377" cy="6854825"/>
          </a:xfrm>
          <a:custGeom>
            <a:avLst/>
            <a:gdLst/>
            <a:ahLst/>
            <a:cxnLst/>
            <a:rect l="l" t="t" r="r" b="b"/>
            <a:pathLst>
              <a:path w="9139377" h="6854825">
                <a:moveTo>
                  <a:pt x="9139377" y="6854825"/>
                </a:moveTo>
                <a:lnTo>
                  <a:pt x="9139377" y="0"/>
                </a:lnTo>
                <a:lnTo>
                  <a:pt x="0" y="0"/>
                </a:lnTo>
                <a:lnTo>
                  <a:pt x="0" y="6854825"/>
                </a:lnTo>
                <a:lnTo>
                  <a:pt x="9139377" y="6854825"/>
                </a:lnTo>
                <a:close/>
              </a:path>
            </a:pathLst>
          </a:custGeom>
          <a:solidFill>
            <a:srgbClr val="3D535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175" y="3175"/>
            <a:ext cx="9139377" cy="6854825"/>
          </a:xfrm>
          <a:custGeom>
            <a:avLst/>
            <a:gdLst/>
            <a:ahLst/>
            <a:cxnLst/>
            <a:rect l="l" t="t" r="r" b="b"/>
            <a:pathLst>
              <a:path w="9139377" h="6854825">
                <a:moveTo>
                  <a:pt x="9139377" y="6854825"/>
                </a:moveTo>
                <a:lnTo>
                  <a:pt x="9139377" y="0"/>
                </a:lnTo>
                <a:lnTo>
                  <a:pt x="0" y="0"/>
                </a:lnTo>
                <a:lnTo>
                  <a:pt x="0" y="685482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994963" y="3968353"/>
            <a:ext cx="261518" cy="411530"/>
          </a:xfrm>
          <a:custGeom>
            <a:avLst/>
            <a:gdLst/>
            <a:ahLst/>
            <a:cxnLst/>
            <a:rect l="l" t="t" r="r" b="b"/>
            <a:pathLst>
              <a:path w="261518" h="411530">
                <a:moveTo>
                  <a:pt x="179362" y="0"/>
                </a:moveTo>
                <a:lnTo>
                  <a:pt x="90550" y="0"/>
                </a:lnTo>
                <a:lnTo>
                  <a:pt x="0" y="411530"/>
                </a:lnTo>
                <a:lnTo>
                  <a:pt x="72707" y="411530"/>
                </a:lnTo>
                <a:lnTo>
                  <a:pt x="92265" y="312635"/>
                </a:lnTo>
                <a:lnTo>
                  <a:pt x="241775" y="312635"/>
                </a:lnTo>
                <a:lnTo>
                  <a:pt x="230171" y="254508"/>
                </a:lnTo>
                <a:lnTo>
                  <a:pt x="100482" y="254508"/>
                </a:lnTo>
                <a:lnTo>
                  <a:pt x="117567" y="160614"/>
                </a:lnTo>
                <a:lnTo>
                  <a:pt x="119529" y="149229"/>
                </a:lnTo>
                <a:lnTo>
                  <a:pt x="121599" y="136696"/>
                </a:lnTo>
                <a:lnTo>
                  <a:pt x="123728" y="123442"/>
                </a:lnTo>
                <a:lnTo>
                  <a:pt x="131864" y="71767"/>
                </a:lnTo>
                <a:lnTo>
                  <a:pt x="193689" y="71767"/>
                </a:lnTo>
                <a:lnTo>
                  <a:pt x="179362" y="0"/>
                </a:lnTo>
                <a:close/>
              </a:path>
              <a:path w="261518" h="411530">
                <a:moveTo>
                  <a:pt x="241775" y="312635"/>
                </a:moveTo>
                <a:lnTo>
                  <a:pt x="169392" y="312635"/>
                </a:lnTo>
                <a:lnTo>
                  <a:pt x="188569" y="411530"/>
                </a:lnTo>
                <a:lnTo>
                  <a:pt x="261518" y="411530"/>
                </a:lnTo>
                <a:lnTo>
                  <a:pt x="241775" y="312635"/>
                </a:lnTo>
                <a:close/>
              </a:path>
              <a:path w="261518" h="411530">
                <a:moveTo>
                  <a:pt x="193689" y="71767"/>
                </a:moveTo>
                <a:lnTo>
                  <a:pt x="131864" y="71767"/>
                </a:lnTo>
                <a:lnTo>
                  <a:pt x="134171" y="76922"/>
                </a:lnTo>
                <a:lnTo>
                  <a:pt x="139641" y="115608"/>
                </a:lnTo>
                <a:lnTo>
                  <a:pt x="145411" y="154280"/>
                </a:lnTo>
                <a:lnTo>
                  <a:pt x="162305" y="254508"/>
                </a:lnTo>
                <a:lnTo>
                  <a:pt x="230171" y="254508"/>
                </a:lnTo>
                <a:lnTo>
                  <a:pt x="193689" y="71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274136" y="3957382"/>
            <a:ext cx="224093" cy="426479"/>
          </a:xfrm>
          <a:custGeom>
            <a:avLst/>
            <a:gdLst/>
            <a:ahLst/>
            <a:cxnLst/>
            <a:rect l="l" t="t" r="r" b="b"/>
            <a:pathLst>
              <a:path w="224093" h="426479">
                <a:moveTo>
                  <a:pt x="94513" y="119381"/>
                </a:moveTo>
                <a:lnTo>
                  <a:pt x="56702" y="130627"/>
                </a:lnTo>
                <a:lnTo>
                  <a:pt x="25295" y="164907"/>
                </a:lnTo>
                <a:lnTo>
                  <a:pt x="8794" y="206668"/>
                </a:lnTo>
                <a:lnTo>
                  <a:pt x="561" y="262917"/>
                </a:lnTo>
                <a:lnTo>
                  <a:pt x="0" y="285000"/>
                </a:lnTo>
                <a:lnTo>
                  <a:pt x="980" y="301933"/>
                </a:lnTo>
                <a:lnTo>
                  <a:pt x="9374" y="348377"/>
                </a:lnTo>
                <a:lnTo>
                  <a:pt x="26416" y="386245"/>
                </a:lnTo>
                <a:lnTo>
                  <a:pt x="63636" y="418849"/>
                </a:lnTo>
                <a:lnTo>
                  <a:pt x="103206" y="426479"/>
                </a:lnTo>
                <a:lnTo>
                  <a:pt x="116418" y="422705"/>
                </a:lnTo>
                <a:lnTo>
                  <a:pt x="128381" y="416527"/>
                </a:lnTo>
                <a:lnTo>
                  <a:pt x="138841" y="408406"/>
                </a:lnTo>
                <a:lnTo>
                  <a:pt x="147540" y="398805"/>
                </a:lnTo>
                <a:lnTo>
                  <a:pt x="154224" y="388188"/>
                </a:lnTo>
                <a:lnTo>
                  <a:pt x="223052" y="388188"/>
                </a:lnTo>
                <a:lnTo>
                  <a:pt x="222606" y="374738"/>
                </a:lnTo>
                <a:lnTo>
                  <a:pt x="222368" y="365887"/>
                </a:lnTo>
                <a:lnTo>
                  <a:pt x="109388" y="365887"/>
                </a:lnTo>
                <a:lnTo>
                  <a:pt x="79876" y="323907"/>
                </a:lnTo>
                <a:lnTo>
                  <a:pt x="74523" y="265095"/>
                </a:lnTo>
                <a:lnTo>
                  <a:pt x="75626" y="248459"/>
                </a:lnTo>
                <a:lnTo>
                  <a:pt x="86721" y="206983"/>
                </a:lnTo>
                <a:lnTo>
                  <a:pt x="126254" y="185029"/>
                </a:lnTo>
                <a:lnTo>
                  <a:pt x="221999" y="185029"/>
                </a:lnTo>
                <a:lnTo>
                  <a:pt x="221990" y="150215"/>
                </a:lnTo>
                <a:lnTo>
                  <a:pt x="147379" y="150215"/>
                </a:lnTo>
                <a:lnTo>
                  <a:pt x="141607" y="142190"/>
                </a:lnTo>
                <a:lnTo>
                  <a:pt x="133432" y="132814"/>
                </a:lnTo>
                <a:lnTo>
                  <a:pt x="122879" y="125619"/>
                </a:lnTo>
                <a:lnTo>
                  <a:pt x="109917" y="121007"/>
                </a:lnTo>
                <a:lnTo>
                  <a:pt x="94513" y="119381"/>
                </a:lnTo>
                <a:close/>
              </a:path>
              <a:path w="224093" h="426479">
                <a:moveTo>
                  <a:pt x="223052" y="388188"/>
                </a:moveTo>
                <a:lnTo>
                  <a:pt x="155812" y="388188"/>
                </a:lnTo>
                <a:lnTo>
                  <a:pt x="160028" y="422503"/>
                </a:lnTo>
                <a:lnTo>
                  <a:pt x="224093" y="414032"/>
                </a:lnTo>
                <a:lnTo>
                  <a:pt x="223371" y="396507"/>
                </a:lnTo>
                <a:lnTo>
                  <a:pt x="223052" y="388188"/>
                </a:lnTo>
                <a:close/>
              </a:path>
              <a:path w="224093" h="426479">
                <a:moveTo>
                  <a:pt x="221999" y="185029"/>
                </a:moveTo>
                <a:lnTo>
                  <a:pt x="126254" y="185029"/>
                </a:lnTo>
                <a:lnTo>
                  <a:pt x="135831" y="193517"/>
                </a:lnTo>
                <a:lnTo>
                  <a:pt x="142565" y="206039"/>
                </a:lnTo>
                <a:lnTo>
                  <a:pt x="146312" y="220941"/>
                </a:lnTo>
                <a:lnTo>
                  <a:pt x="147379" y="226758"/>
                </a:lnTo>
                <a:lnTo>
                  <a:pt x="147259" y="321638"/>
                </a:lnTo>
                <a:lnTo>
                  <a:pt x="131977" y="359113"/>
                </a:lnTo>
                <a:lnTo>
                  <a:pt x="109388" y="365887"/>
                </a:lnTo>
                <a:lnTo>
                  <a:pt x="222368" y="365887"/>
                </a:lnTo>
                <a:lnTo>
                  <a:pt x="222268" y="362083"/>
                </a:lnTo>
                <a:lnTo>
                  <a:pt x="222039" y="349539"/>
                </a:lnTo>
                <a:lnTo>
                  <a:pt x="221999" y="185029"/>
                </a:lnTo>
                <a:close/>
              </a:path>
              <a:path w="224093" h="426479">
                <a:moveTo>
                  <a:pt x="221954" y="0"/>
                </a:moveTo>
                <a:lnTo>
                  <a:pt x="147379" y="0"/>
                </a:lnTo>
                <a:lnTo>
                  <a:pt x="147379" y="150215"/>
                </a:lnTo>
                <a:lnTo>
                  <a:pt x="221990" y="150215"/>
                </a:lnTo>
                <a:lnTo>
                  <a:pt x="221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4538577" y="4076810"/>
            <a:ext cx="222482" cy="308035"/>
          </a:xfrm>
          <a:custGeom>
            <a:avLst/>
            <a:gdLst/>
            <a:ahLst/>
            <a:cxnLst/>
            <a:rect l="l" t="t" r="r" b="b"/>
            <a:pathLst>
              <a:path w="222482" h="308035">
                <a:moveTo>
                  <a:pt x="109730" y="0"/>
                </a:moveTo>
                <a:lnTo>
                  <a:pt x="68546" y="10356"/>
                </a:lnTo>
                <a:lnTo>
                  <a:pt x="33360" y="40800"/>
                </a:lnTo>
                <a:lnTo>
                  <a:pt x="13761" y="78414"/>
                </a:lnTo>
                <a:lnTo>
                  <a:pt x="2205" y="129944"/>
                </a:lnTo>
                <a:lnTo>
                  <a:pt x="0" y="173039"/>
                </a:lnTo>
                <a:lnTo>
                  <a:pt x="1586" y="190648"/>
                </a:lnTo>
                <a:lnTo>
                  <a:pt x="12939" y="237519"/>
                </a:lnTo>
                <a:lnTo>
                  <a:pt x="33333" y="272984"/>
                </a:lnTo>
                <a:lnTo>
                  <a:pt x="73007" y="301467"/>
                </a:lnTo>
                <a:lnTo>
                  <a:pt x="111030" y="308035"/>
                </a:lnTo>
                <a:lnTo>
                  <a:pt x="113856" y="308009"/>
                </a:lnTo>
                <a:lnTo>
                  <a:pt x="158991" y="295299"/>
                </a:lnTo>
                <a:lnTo>
                  <a:pt x="192984" y="262454"/>
                </a:lnTo>
                <a:lnTo>
                  <a:pt x="199612" y="251126"/>
                </a:lnTo>
                <a:lnTo>
                  <a:pt x="112478" y="251126"/>
                </a:lnTo>
                <a:lnTo>
                  <a:pt x="105560" y="250391"/>
                </a:lnTo>
                <a:lnTo>
                  <a:pt x="79886" y="216507"/>
                </a:lnTo>
                <a:lnTo>
                  <a:pt x="73501" y="167523"/>
                </a:lnTo>
                <a:lnTo>
                  <a:pt x="73151" y="148615"/>
                </a:lnTo>
                <a:lnTo>
                  <a:pt x="73707" y="132847"/>
                </a:lnTo>
                <a:lnTo>
                  <a:pt x="81549" y="87303"/>
                </a:lnTo>
                <a:lnTo>
                  <a:pt x="114981" y="57095"/>
                </a:lnTo>
                <a:lnTo>
                  <a:pt x="203092" y="57095"/>
                </a:lnTo>
                <a:lnTo>
                  <a:pt x="196727" y="46114"/>
                </a:lnTo>
                <a:lnTo>
                  <a:pt x="160081" y="11884"/>
                </a:lnTo>
                <a:lnTo>
                  <a:pt x="123515" y="754"/>
                </a:lnTo>
                <a:lnTo>
                  <a:pt x="109730" y="0"/>
                </a:lnTo>
                <a:close/>
              </a:path>
              <a:path w="222482" h="308035">
                <a:moveTo>
                  <a:pt x="203092" y="57095"/>
                </a:moveTo>
                <a:lnTo>
                  <a:pt x="114981" y="57095"/>
                </a:lnTo>
                <a:lnTo>
                  <a:pt x="123988" y="60874"/>
                </a:lnTo>
                <a:lnTo>
                  <a:pt x="131290" y="68447"/>
                </a:lnTo>
                <a:lnTo>
                  <a:pt x="144518" y="107301"/>
                </a:lnTo>
                <a:lnTo>
                  <a:pt x="147831" y="148615"/>
                </a:lnTo>
                <a:lnTo>
                  <a:pt x="147906" y="159311"/>
                </a:lnTo>
                <a:lnTo>
                  <a:pt x="147507" y="173039"/>
                </a:lnTo>
                <a:lnTo>
                  <a:pt x="140498" y="220149"/>
                </a:lnTo>
                <a:lnTo>
                  <a:pt x="112478" y="251126"/>
                </a:lnTo>
                <a:lnTo>
                  <a:pt x="199612" y="251126"/>
                </a:lnTo>
                <a:lnTo>
                  <a:pt x="216498" y="202018"/>
                </a:lnTo>
                <a:lnTo>
                  <a:pt x="221845" y="159311"/>
                </a:lnTo>
                <a:lnTo>
                  <a:pt x="222482" y="134460"/>
                </a:lnTo>
                <a:lnTo>
                  <a:pt x="220811" y="116901"/>
                </a:lnTo>
                <a:lnTo>
                  <a:pt x="218061" y="100451"/>
                </a:lnTo>
                <a:lnTo>
                  <a:pt x="214251" y="85104"/>
                </a:lnTo>
                <a:lnTo>
                  <a:pt x="209409" y="70909"/>
                </a:lnTo>
                <a:lnTo>
                  <a:pt x="203559" y="57900"/>
                </a:lnTo>
                <a:lnTo>
                  <a:pt x="203092" y="570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4800725" y="3957383"/>
            <a:ext cx="224811" cy="427070"/>
          </a:xfrm>
          <a:custGeom>
            <a:avLst/>
            <a:gdLst/>
            <a:ahLst/>
            <a:cxnLst/>
            <a:rect l="l" t="t" r="r" b="b"/>
            <a:pathLst>
              <a:path w="224811" h="427070">
                <a:moveTo>
                  <a:pt x="195612" y="386829"/>
                </a:moveTo>
                <a:lnTo>
                  <a:pt x="67957" y="386829"/>
                </a:lnTo>
                <a:lnTo>
                  <a:pt x="70741" y="389138"/>
                </a:lnTo>
                <a:lnTo>
                  <a:pt x="78600" y="401487"/>
                </a:lnTo>
                <a:lnTo>
                  <a:pt x="120970" y="426294"/>
                </a:lnTo>
                <a:lnTo>
                  <a:pt x="136187" y="427070"/>
                </a:lnTo>
                <a:lnTo>
                  <a:pt x="146139" y="425357"/>
                </a:lnTo>
                <a:lnTo>
                  <a:pt x="181717" y="404627"/>
                </a:lnTo>
                <a:lnTo>
                  <a:pt x="189323" y="395928"/>
                </a:lnTo>
                <a:lnTo>
                  <a:pt x="195612" y="386829"/>
                </a:lnTo>
                <a:close/>
              </a:path>
              <a:path w="224811" h="427070">
                <a:moveTo>
                  <a:pt x="76885" y="0"/>
                </a:moveTo>
                <a:lnTo>
                  <a:pt x="2463" y="0"/>
                </a:lnTo>
                <a:lnTo>
                  <a:pt x="2441" y="163000"/>
                </a:lnTo>
                <a:lnTo>
                  <a:pt x="2315" y="352505"/>
                </a:lnTo>
                <a:lnTo>
                  <a:pt x="857" y="401487"/>
                </a:lnTo>
                <a:lnTo>
                  <a:pt x="0" y="422490"/>
                </a:lnTo>
                <a:lnTo>
                  <a:pt x="63792" y="422490"/>
                </a:lnTo>
                <a:lnTo>
                  <a:pt x="67957" y="386829"/>
                </a:lnTo>
                <a:lnTo>
                  <a:pt x="195612" y="386829"/>
                </a:lnTo>
                <a:lnTo>
                  <a:pt x="196319" y="385805"/>
                </a:lnTo>
                <a:lnTo>
                  <a:pt x="202661" y="374247"/>
                </a:lnTo>
                <a:lnTo>
                  <a:pt x="206240" y="365997"/>
                </a:lnTo>
                <a:lnTo>
                  <a:pt x="106198" y="365997"/>
                </a:lnTo>
                <a:lnTo>
                  <a:pt x="96660" y="362182"/>
                </a:lnTo>
                <a:lnTo>
                  <a:pt x="87455" y="352505"/>
                </a:lnTo>
                <a:lnTo>
                  <a:pt x="79794" y="335076"/>
                </a:lnTo>
                <a:lnTo>
                  <a:pt x="78193" y="330466"/>
                </a:lnTo>
                <a:lnTo>
                  <a:pt x="76885" y="323418"/>
                </a:lnTo>
                <a:lnTo>
                  <a:pt x="76892" y="232061"/>
                </a:lnTo>
                <a:lnTo>
                  <a:pt x="88965" y="194437"/>
                </a:lnTo>
                <a:lnTo>
                  <a:pt x="111089" y="182233"/>
                </a:lnTo>
                <a:lnTo>
                  <a:pt x="212143" y="182233"/>
                </a:lnTo>
                <a:lnTo>
                  <a:pt x="209526" y="175223"/>
                </a:lnTo>
                <a:lnTo>
                  <a:pt x="203491" y="163000"/>
                </a:lnTo>
                <a:lnTo>
                  <a:pt x="198526" y="155346"/>
                </a:lnTo>
                <a:lnTo>
                  <a:pt x="76885" y="155346"/>
                </a:lnTo>
                <a:lnTo>
                  <a:pt x="76885" y="0"/>
                </a:lnTo>
                <a:close/>
              </a:path>
              <a:path w="224811" h="427070">
                <a:moveTo>
                  <a:pt x="212143" y="182233"/>
                </a:moveTo>
                <a:lnTo>
                  <a:pt x="111089" y="182233"/>
                </a:lnTo>
                <a:lnTo>
                  <a:pt x="120660" y="184278"/>
                </a:lnTo>
                <a:lnTo>
                  <a:pt x="128831" y="189455"/>
                </a:lnTo>
                <a:lnTo>
                  <a:pt x="148265" y="238167"/>
                </a:lnTo>
                <a:lnTo>
                  <a:pt x="150562" y="276992"/>
                </a:lnTo>
                <a:lnTo>
                  <a:pt x="149746" y="296665"/>
                </a:lnTo>
                <a:lnTo>
                  <a:pt x="139969" y="342290"/>
                </a:lnTo>
                <a:lnTo>
                  <a:pt x="106198" y="365997"/>
                </a:lnTo>
                <a:lnTo>
                  <a:pt x="206240" y="365997"/>
                </a:lnTo>
                <a:lnTo>
                  <a:pt x="220548" y="313490"/>
                </a:lnTo>
                <a:lnTo>
                  <a:pt x="224355" y="274266"/>
                </a:lnTo>
                <a:lnTo>
                  <a:pt x="224811" y="252410"/>
                </a:lnTo>
                <a:lnTo>
                  <a:pt x="223667" y="235173"/>
                </a:lnTo>
                <a:lnTo>
                  <a:pt x="221588" y="218732"/>
                </a:lnTo>
                <a:lnTo>
                  <a:pt x="218553" y="203192"/>
                </a:lnTo>
                <a:lnTo>
                  <a:pt x="214540" y="188654"/>
                </a:lnTo>
                <a:lnTo>
                  <a:pt x="212143" y="182233"/>
                </a:lnTo>
                <a:close/>
              </a:path>
              <a:path w="224811" h="427070">
                <a:moveTo>
                  <a:pt x="130806" y="119939"/>
                </a:moveTo>
                <a:lnTo>
                  <a:pt x="95543" y="134976"/>
                </a:lnTo>
                <a:lnTo>
                  <a:pt x="78079" y="155346"/>
                </a:lnTo>
                <a:lnTo>
                  <a:pt x="198526" y="155346"/>
                </a:lnTo>
                <a:lnTo>
                  <a:pt x="168697" y="128257"/>
                </a:lnTo>
                <a:lnTo>
                  <a:pt x="130806" y="1199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5056734" y="4076363"/>
            <a:ext cx="215675" cy="306704"/>
          </a:xfrm>
          <a:custGeom>
            <a:avLst/>
            <a:gdLst/>
            <a:ahLst/>
            <a:cxnLst/>
            <a:rect l="l" t="t" r="r" b="b"/>
            <a:pathLst>
              <a:path w="215675" h="306704">
                <a:moveTo>
                  <a:pt x="116397" y="0"/>
                </a:moveTo>
                <a:lnTo>
                  <a:pt x="70291" y="11055"/>
                </a:lnTo>
                <a:lnTo>
                  <a:pt x="33360" y="43284"/>
                </a:lnTo>
                <a:lnTo>
                  <a:pt x="13634" y="80639"/>
                </a:lnTo>
                <a:lnTo>
                  <a:pt x="2263" y="128739"/>
                </a:lnTo>
                <a:lnTo>
                  <a:pt x="0" y="166528"/>
                </a:lnTo>
                <a:lnTo>
                  <a:pt x="984" y="183763"/>
                </a:lnTo>
                <a:lnTo>
                  <a:pt x="10495" y="229271"/>
                </a:lnTo>
                <a:lnTo>
                  <a:pt x="29784" y="264945"/>
                </a:lnTo>
                <a:lnTo>
                  <a:pt x="58769" y="290088"/>
                </a:lnTo>
                <a:lnTo>
                  <a:pt x="97371" y="304006"/>
                </a:lnTo>
                <a:lnTo>
                  <a:pt x="128409" y="306704"/>
                </a:lnTo>
                <a:lnTo>
                  <a:pt x="142274" y="306047"/>
                </a:lnTo>
                <a:lnTo>
                  <a:pt x="181527" y="299961"/>
                </a:lnTo>
                <a:lnTo>
                  <a:pt x="202999" y="292950"/>
                </a:lnTo>
                <a:lnTo>
                  <a:pt x="193845" y="249636"/>
                </a:lnTo>
                <a:lnTo>
                  <a:pt x="128656" y="249636"/>
                </a:lnTo>
                <a:lnTo>
                  <a:pt x="115690" y="247460"/>
                </a:lnTo>
                <a:lnTo>
                  <a:pt x="78242" y="213779"/>
                </a:lnTo>
                <a:lnTo>
                  <a:pt x="72189" y="178333"/>
                </a:lnTo>
                <a:lnTo>
                  <a:pt x="214433" y="172599"/>
                </a:lnTo>
                <a:lnTo>
                  <a:pt x="215203" y="162963"/>
                </a:lnTo>
                <a:lnTo>
                  <a:pt x="215668" y="149368"/>
                </a:lnTo>
                <a:lnTo>
                  <a:pt x="215675" y="128739"/>
                </a:lnTo>
                <a:lnTo>
                  <a:pt x="215504" y="126021"/>
                </a:lnTo>
                <a:lnTo>
                  <a:pt x="147411" y="126021"/>
                </a:lnTo>
                <a:lnTo>
                  <a:pt x="72964" y="117649"/>
                </a:lnTo>
                <a:lnTo>
                  <a:pt x="84569" y="74871"/>
                </a:lnTo>
                <a:lnTo>
                  <a:pt x="115152" y="54794"/>
                </a:lnTo>
                <a:lnTo>
                  <a:pt x="200081" y="54794"/>
                </a:lnTo>
                <a:lnTo>
                  <a:pt x="198777" y="51747"/>
                </a:lnTo>
                <a:lnTo>
                  <a:pt x="175513" y="20788"/>
                </a:lnTo>
                <a:lnTo>
                  <a:pt x="130177" y="862"/>
                </a:lnTo>
                <a:lnTo>
                  <a:pt x="116397" y="0"/>
                </a:lnTo>
                <a:close/>
              </a:path>
              <a:path w="215675" h="306704">
                <a:moveTo>
                  <a:pt x="191807" y="239993"/>
                </a:moveTo>
                <a:lnTo>
                  <a:pt x="145404" y="249265"/>
                </a:lnTo>
                <a:lnTo>
                  <a:pt x="128656" y="249636"/>
                </a:lnTo>
                <a:lnTo>
                  <a:pt x="193845" y="249636"/>
                </a:lnTo>
                <a:lnTo>
                  <a:pt x="191807" y="239993"/>
                </a:lnTo>
                <a:close/>
              </a:path>
              <a:path w="215675" h="306704">
                <a:moveTo>
                  <a:pt x="200081" y="54794"/>
                </a:moveTo>
                <a:lnTo>
                  <a:pt x="115152" y="54794"/>
                </a:lnTo>
                <a:lnTo>
                  <a:pt x="125013" y="58207"/>
                </a:lnTo>
                <a:lnTo>
                  <a:pt x="133110" y="65547"/>
                </a:lnTo>
                <a:lnTo>
                  <a:pt x="139420" y="76405"/>
                </a:lnTo>
                <a:lnTo>
                  <a:pt x="143921" y="90375"/>
                </a:lnTo>
                <a:lnTo>
                  <a:pt x="146592" y="107050"/>
                </a:lnTo>
                <a:lnTo>
                  <a:pt x="147411" y="126021"/>
                </a:lnTo>
                <a:lnTo>
                  <a:pt x="215504" y="126021"/>
                </a:lnTo>
                <a:lnTo>
                  <a:pt x="214624" y="112018"/>
                </a:lnTo>
                <a:lnTo>
                  <a:pt x="212337" y="95054"/>
                </a:lnTo>
                <a:lnTo>
                  <a:pt x="208923" y="79323"/>
                </a:lnTo>
                <a:lnTo>
                  <a:pt x="204397" y="64872"/>
                </a:lnTo>
                <a:lnTo>
                  <a:pt x="200081" y="547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796501" y="2612127"/>
            <a:ext cx="476135" cy="1135913"/>
          </a:xfrm>
          <a:custGeom>
            <a:avLst/>
            <a:gdLst/>
            <a:ahLst/>
            <a:cxnLst/>
            <a:rect l="l" t="t" r="r" b="b"/>
            <a:pathLst>
              <a:path w="476135" h="1135913">
                <a:moveTo>
                  <a:pt x="476135" y="0"/>
                </a:moveTo>
                <a:lnTo>
                  <a:pt x="0" y="0"/>
                </a:lnTo>
                <a:lnTo>
                  <a:pt x="476135" y="1135913"/>
                </a:lnTo>
                <a:lnTo>
                  <a:pt x="4761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3984250" y="2612127"/>
            <a:ext cx="476656" cy="1135913"/>
          </a:xfrm>
          <a:custGeom>
            <a:avLst/>
            <a:gdLst/>
            <a:ahLst/>
            <a:cxnLst/>
            <a:rect l="l" t="t" r="r" b="b"/>
            <a:pathLst>
              <a:path w="476656" h="1135913">
                <a:moveTo>
                  <a:pt x="476656" y="0"/>
                </a:moveTo>
                <a:lnTo>
                  <a:pt x="0" y="0"/>
                </a:lnTo>
                <a:lnTo>
                  <a:pt x="0" y="1135913"/>
                </a:lnTo>
                <a:lnTo>
                  <a:pt x="476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4420252" y="3030719"/>
            <a:ext cx="511848" cy="717308"/>
          </a:xfrm>
          <a:custGeom>
            <a:avLst/>
            <a:gdLst/>
            <a:ahLst/>
            <a:cxnLst/>
            <a:rect l="l" t="t" r="r" b="b"/>
            <a:pathLst>
              <a:path w="511848" h="717308">
                <a:moveTo>
                  <a:pt x="208330" y="0"/>
                </a:moveTo>
                <a:lnTo>
                  <a:pt x="0" y="488810"/>
                </a:lnTo>
                <a:lnTo>
                  <a:pt x="222046" y="488810"/>
                </a:lnTo>
                <a:lnTo>
                  <a:pt x="312927" y="717308"/>
                </a:lnTo>
                <a:lnTo>
                  <a:pt x="511848" y="717308"/>
                </a:lnTo>
                <a:lnTo>
                  <a:pt x="208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5306632" y="2610105"/>
            <a:ext cx="86225" cy="87544"/>
          </a:xfrm>
          <a:custGeom>
            <a:avLst/>
            <a:gdLst/>
            <a:ahLst/>
            <a:cxnLst/>
            <a:rect l="l" t="t" r="r" b="b"/>
            <a:pathLst>
              <a:path w="86225" h="87544">
                <a:moveTo>
                  <a:pt x="44184" y="0"/>
                </a:moveTo>
                <a:lnTo>
                  <a:pt x="6861" y="21711"/>
                </a:lnTo>
                <a:lnTo>
                  <a:pt x="0" y="51827"/>
                </a:lnTo>
                <a:lnTo>
                  <a:pt x="4061" y="63719"/>
                </a:lnTo>
                <a:lnTo>
                  <a:pt x="11646" y="73778"/>
                </a:lnTo>
                <a:lnTo>
                  <a:pt x="22579" y="81463"/>
                </a:lnTo>
                <a:lnTo>
                  <a:pt x="36681" y="86232"/>
                </a:lnTo>
                <a:lnTo>
                  <a:pt x="53775" y="87544"/>
                </a:lnTo>
                <a:lnTo>
                  <a:pt x="64890" y="83019"/>
                </a:lnTo>
                <a:lnTo>
                  <a:pt x="67069" y="81158"/>
                </a:lnTo>
                <a:lnTo>
                  <a:pt x="43470" y="81158"/>
                </a:lnTo>
                <a:lnTo>
                  <a:pt x="29830" y="78081"/>
                </a:lnTo>
                <a:lnTo>
                  <a:pt x="18762" y="70150"/>
                </a:lnTo>
                <a:lnTo>
                  <a:pt x="11338" y="58438"/>
                </a:lnTo>
                <a:lnTo>
                  <a:pt x="8625" y="44023"/>
                </a:lnTo>
                <a:lnTo>
                  <a:pt x="11467" y="29751"/>
                </a:lnTo>
                <a:lnTo>
                  <a:pt x="19049" y="18145"/>
                </a:lnTo>
                <a:lnTo>
                  <a:pt x="30255" y="10346"/>
                </a:lnTo>
                <a:lnTo>
                  <a:pt x="43968" y="7492"/>
                </a:lnTo>
                <a:lnTo>
                  <a:pt x="68103" y="7492"/>
                </a:lnTo>
                <a:lnTo>
                  <a:pt x="58378" y="2334"/>
                </a:lnTo>
                <a:lnTo>
                  <a:pt x="44184" y="0"/>
                </a:lnTo>
                <a:close/>
              </a:path>
              <a:path w="86225" h="87544">
                <a:moveTo>
                  <a:pt x="68103" y="7492"/>
                </a:moveTo>
                <a:lnTo>
                  <a:pt x="43968" y="7492"/>
                </a:lnTo>
                <a:lnTo>
                  <a:pt x="45082" y="7504"/>
                </a:lnTo>
                <a:lnTo>
                  <a:pt x="58434" y="10652"/>
                </a:lnTo>
                <a:lnTo>
                  <a:pt x="69282" y="18679"/>
                </a:lnTo>
                <a:lnTo>
                  <a:pt x="76566" y="30579"/>
                </a:lnTo>
                <a:lnTo>
                  <a:pt x="79210" y="45275"/>
                </a:lnTo>
                <a:lnTo>
                  <a:pt x="79155" y="45656"/>
                </a:lnTo>
                <a:lnTo>
                  <a:pt x="76196" y="59426"/>
                </a:lnTo>
                <a:lnTo>
                  <a:pt x="68568" y="70849"/>
                </a:lnTo>
                <a:lnTo>
                  <a:pt x="57329" y="78473"/>
                </a:lnTo>
                <a:lnTo>
                  <a:pt x="43470" y="81158"/>
                </a:lnTo>
                <a:lnTo>
                  <a:pt x="67069" y="81158"/>
                </a:lnTo>
                <a:lnTo>
                  <a:pt x="74198" y="75067"/>
                </a:lnTo>
                <a:lnTo>
                  <a:pt x="81201" y="63719"/>
                </a:lnTo>
                <a:lnTo>
                  <a:pt x="85372" y="49108"/>
                </a:lnTo>
                <a:lnTo>
                  <a:pt x="86225" y="31214"/>
                </a:lnTo>
                <a:lnTo>
                  <a:pt x="80150" y="18709"/>
                </a:lnTo>
                <a:lnTo>
                  <a:pt x="70617" y="8826"/>
                </a:lnTo>
                <a:lnTo>
                  <a:pt x="68103" y="7492"/>
                </a:lnTo>
                <a:close/>
              </a:path>
              <a:path w="86225" h="87544">
                <a:moveTo>
                  <a:pt x="49683" y="19303"/>
                </a:moveTo>
                <a:lnTo>
                  <a:pt x="35244" y="19303"/>
                </a:lnTo>
                <a:lnTo>
                  <a:pt x="31154" y="20091"/>
                </a:lnTo>
                <a:lnTo>
                  <a:pt x="26976" y="20726"/>
                </a:lnTo>
                <a:lnTo>
                  <a:pt x="26976" y="69913"/>
                </a:lnTo>
                <a:lnTo>
                  <a:pt x="35802" y="69913"/>
                </a:lnTo>
                <a:lnTo>
                  <a:pt x="35802" y="49021"/>
                </a:lnTo>
                <a:lnTo>
                  <a:pt x="58790" y="49021"/>
                </a:lnTo>
                <a:lnTo>
                  <a:pt x="56986" y="46456"/>
                </a:lnTo>
                <a:lnTo>
                  <a:pt x="52617" y="45656"/>
                </a:lnTo>
                <a:lnTo>
                  <a:pt x="52617" y="45275"/>
                </a:lnTo>
                <a:lnTo>
                  <a:pt x="57964" y="43878"/>
                </a:lnTo>
                <a:lnTo>
                  <a:pt x="59785" y="42113"/>
                </a:lnTo>
                <a:lnTo>
                  <a:pt x="35802" y="42113"/>
                </a:lnTo>
                <a:lnTo>
                  <a:pt x="35802" y="26225"/>
                </a:lnTo>
                <a:lnTo>
                  <a:pt x="37237" y="26022"/>
                </a:lnTo>
                <a:lnTo>
                  <a:pt x="60851" y="26022"/>
                </a:lnTo>
                <a:lnTo>
                  <a:pt x="60567" y="25399"/>
                </a:lnTo>
                <a:lnTo>
                  <a:pt x="54573" y="20904"/>
                </a:lnTo>
                <a:lnTo>
                  <a:pt x="49683" y="19303"/>
                </a:lnTo>
                <a:close/>
              </a:path>
              <a:path w="86225" h="87544">
                <a:moveTo>
                  <a:pt x="58790" y="49021"/>
                </a:moveTo>
                <a:lnTo>
                  <a:pt x="47118" y="49021"/>
                </a:lnTo>
                <a:lnTo>
                  <a:pt x="50420" y="51384"/>
                </a:lnTo>
                <a:lnTo>
                  <a:pt x="51602" y="58438"/>
                </a:lnTo>
                <a:lnTo>
                  <a:pt x="52427" y="63817"/>
                </a:lnTo>
                <a:lnTo>
                  <a:pt x="53405" y="68325"/>
                </a:lnTo>
                <a:lnTo>
                  <a:pt x="54573" y="69913"/>
                </a:lnTo>
                <a:lnTo>
                  <a:pt x="63603" y="69913"/>
                </a:lnTo>
                <a:lnTo>
                  <a:pt x="62904" y="68325"/>
                </a:lnTo>
                <a:lnTo>
                  <a:pt x="61875" y="65404"/>
                </a:lnTo>
                <a:lnTo>
                  <a:pt x="60683" y="57353"/>
                </a:lnTo>
                <a:lnTo>
                  <a:pt x="59755" y="50393"/>
                </a:lnTo>
                <a:lnTo>
                  <a:pt x="58790" y="49021"/>
                </a:lnTo>
                <a:close/>
              </a:path>
              <a:path w="86225" h="87544">
                <a:moveTo>
                  <a:pt x="60851" y="26022"/>
                </a:moveTo>
                <a:lnTo>
                  <a:pt x="49798" y="26022"/>
                </a:lnTo>
                <a:lnTo>
                  <a:pt x="53011" y="29971"/>
                </a:lnTo>
                <a:lnTo>
                  <a:pt x="53011" y="40043"/>
                </a:lnTo>
                <a:lnTo>
                  <a:pt x="47664" y="42113"/>
                </a:lnTo>
                <a:lnTo>
                  <a:pt x="59785" y="42113"/>
                </a:lnTo>
                <a:lnTo>
                  <a:pt x="62117" y="39852"/>
                </a:lnTo>
                <a:lnTo>
                  <a:pt x="62117" y="28803"/>
                </a:lnTo>
                <a:lnTo>
                  <a:pt x="60851" y="260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603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455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818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88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34462" cy="832103"/>
          </a:xfrm>
          <a:custGeom>
            <a:avLst/>
            <a:gdLst/>
            <a:ahLst/>
            <a:cxnLst/>
            <a:rect l="l" t="t" r="r" b="b"/>
            <a:pathLst>
              <a:path w="9134462" h="832103">
                <a:moveTo>
                  <a:pt x="0" y="832103"/>
                </a:moveTo>
                <a:lnTo>
                  <a:pt x="9134462" y="832103"/>
                </a:lnTo>
                <a:lnTo>
                  <a:pt x="9134462" y="0"/>
                </a:lnTo>
                <a:lnTo>
                  <a:pt x="0" y="0"/>
                </a:lnTo>
                <a:lnTo>
                  <a:pt x="0" y="832103"/>
                </a:lnTo>
                <a:close/>
              </a:path>
            </a:pathLst>
          </a:custGeom>
          <a:solidFill>
            <a:srgbClr val="3D535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1828800"/>
            <a:ext cx="9134462" cy="5029200"/>
          </a:xfrm>
          <a:custGeom>
            <a:avLst/>
            <a:gdLst/>
            <a:ahLst/>
            <a:cxnLst/>
            <a:rect l="l" t="t" r="r" b="b"/>
            <a:pathLst>
              <a:path w="9134462" h="5029200">
                <a:moveTo>
                  <a:pt x="0" y="5029200"/>
                </a:moveTo>
                <a:lnTo>
                  <a:pt x="9134462" y="5029200"/>
                </a:lnTo>
                <a:lnTo>
                  <a:pt x="9134462" y="0"/>
                </a:lnTo>
                <a:lnTo>
                  <a:pt x="0" y="0"/>
                </a:lnTo>
                <a:lnTo>
                  <a:pt x="0" y="5029200"/>
                </a:lnTo>
                <a:close/>
              </a:path>
            </a:pathLst>
          </a:custGeom>
          <a:solidFill>
            <a:srgbClr val="3D535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48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>
                <a:latin typeface="Adobe Clean"/>
                <a:cs typeface="Adobe Clean"/>
              </a:rPr>
              <a:t>© </a:t>
            </a:r>
            <a:r>
              <a:rPr spc="5" dirty="0">
                <a:latin typeface="Adobe Clean"/>
                <a:cs typeface="Adobe Clean"/>
              </a:rPr>
              <a:t>2</a:t>
            </a:r>
            <a:r>
              <a:rPr spc="-15" dirty="0">
                <a:latin typeface="Adobe Clean"/>
                <a:cs typeface="Adobe Clean"/>
              </a:rPr>
              <a:t>0</a:t>
            </a:r>
            <a:r>
              <a:rPr spc="10" dirty="0">
                <a:latin typeface="Adobe Clean"/>
                <a:cs typeface="Adobe Clean"/>
              </a:rPr>
              <a:t>1</a:t>
            </a:r>
            <a:r>
              <a:rPr dirty="0">
                <a:latin typeface="Adobe Clean"/>
                <a:cs typeface="Adobe Clean"/>
              </a:rPr>
              <a:t>2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-5" dirty="0">
                <a:latin typeface="Adobe Clean"/>
                <a:cs typeface="Adobe Clean"/>
              </a:rPr>
              <a:t>S</a:t>
            </a:r>
            <a:r>
              <a:rPr spc="20" dirty="0">
                <a:latin typeface="Adobe Clean"/>
                <a:cs typeface="Adobe Clean"/>
              </a:rPr>
              <a:t>y</a:t>
            </a:r>
            <a:r>
              <a:rPr spc="25" dirty="0">
                <a:latin typeface="Adobe Clean"/>
                <a:cs typeface="Adobe Clean"/>
              </a:rPr>
              <a:t>s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m</a:t>
            </a:r>
            <a:r>
              <a:rPr dirty="0">
                <a:latin typeface="Adobe Clean"/>
                <a:cs typeface="Adobe Clean"/>
              </a:rPr>
              <a:t>s </a:t>
            </a:r>
            <a:r>
              <a:rPr spc="1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n</a:t>
            </a:r>
            <a:r>
              <a:rPr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r</a:t>
            </a:r>
            <a:r>
              <a:rPr spc="10" dirty="0">
                <a:latin typeface="Adobe Clean"/>
                <a:cs typeface="Adobe Clean"/>
              </a:rPr>
              <a:t>pora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</a:t>
            </a:r>
            <a:r>
              <a:rPr spc="5" dirty="0">
                <a:latin typeface="Adobe Clean"/>
                <a:cs typeface="Adobe Clean"/>
              </a:rPr>
              <a:t>A</a:t>
            </a:r>
            <a:r>
              <a:rPr spc="1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l </a:t>
            </a:r>
            <a:r>
              <a:rPr spc="20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gh</a:t>
            </a:r>
            <a:r>
              <a:rPr spc="25" dirty="0">
                <a:latin typeface="Adobe Clean"/>
                <a:cs typeface="Adobe Clean"/>
              </a:rPr>
              <a:t>t</a:t>
            </a:r>
            <a:r>
              <a:rPr dirty="0">
                <a:latin typeface="Adobe Clean"/>
                <a:cs typeface="Adobe Clean"/>
              </a:rPr>
              <a:t>s R</a:t>
            </a:r>
            <a:r>
              <a:rPr spc="15" dirty="0">
                <a:latin typeface="Adobe Clean"/>
                <a:cs typeface="Adobe Clean"/>
              </a:rPr>
              <a:t>es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35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v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5"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n</a:t>
            </a:r>
            <a:r>
              <a:rPr spc="5" dirty="0">
                <a:latin typeface="Adobe Clean"/>
                <a:cs typeface="Adobe Clean"/>
              </a:rPr>
              <a:t>f</a:t>
            </a:r>
            <a:r>
              <a:rPr spc="20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dentia</a:t>
            </a:r>
            <a:r>
              <a:rPr spc="3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75" y="3175"/>
            <a:ext cx="9139377" cy="6854825"/>
          </a:xfrm>
          <a:custGeom>
            <a:avLst/>
            <a:gdLst/>
            <a:ahLst/>
            <a:cxnLst/>
            <a:rect l="l" t="t" r="r" b="b"/>
            <a:pathLst>
              <a:path w="9139377" h="6854825">
                <a:moveTo>
                  <a:pt x="9139377" y="6854825"/>
                </a:moveTo>
                <a:lnTo>
                  <a:pt x="9139377" y="0"/>
                </a:lnTo>
                <a:lnTo>
                  <a:pt x="0" y="0"/>
                </a:lnTo>
                <a:lnTo>
                  <a:pt x="0" y="6854825"/>
                </a:lnTo>
                <a:lnTo>
                  <a:pt x="9139377" y="6854825"/>
                </a:lnTo>
                <a:close/>
              </a:path>
            </a:pathLst>
          </a:custGeom>
          <a:solidFill>
            <a:srgbClr val="3D535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175" y="3175"/>
            <a:ext cx="9139377" cy="6854825"/>
          </a:xfrm>
          <a:custGeom>
            <a:avLst/>
            <a:gdLst/>
            <a:ahLst/>
            <a:cxnLst/>
            <a:rect l="l" t="t" r="r" b="b"/>
            <a:pathLst>
              <a:path w="9139377" h="6854825">
                <a:moveTo>
                  <a:pt x="9139377" y="6854825"/>
                </a:moveTo>
                <a:lnTo>
                  <a:pt x="9139377" y="0"/>
                </a:lnTo>
                <a:lnTo>
                  <a:pt x="0" y="0"/>
                </a:lnTo>
                <a:lnTo>
                  <a:pt x="0" y="685482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994963" y="3968353"/>
            <a:ext cx="261518" cy="411530"/>
          </a:xfrm>
          <a:custGeom>
            <a:avLst/>
            <a:gdLst/>
            <a:ahLst/>
            <a:cxnLst/>
            <a:rect l="l" t="t" r="r" b="b"/>
            <a:pathLst>
              <a:path w="261518" h="411530">
                <a:moveTo>
                  <a:pt x="179362" y="0"/>
                </a:moveTo>
                <a:lnTo>
                  <a:pt x="90550" y="0"/>
                </a:lnTo>
                <a:lnTo>
                  <a:pt x="0" y="411530"/>
                </a:lnTo>
                <a:lnTo>
                  <a:pt x="72707" y="411530"/>
                </a:lnTo>
                <a:lnTo>
                  <a:pt x="92265" y="312635"/>
                </a:lnTo>
                <a:lnTo>
                  <a:pt x="241775" y="312635"/>
                </a:lnTo>
                <a:lnTo>
                  <a:pt x="230171" y="254508"/>
                </a:lnTo>
                <a:lnTo>
                  <a:pt x="100482" y="254508"/>
                </a:lnTo>
                <a:lnTo>
                  <a:pt x="117567" y="160614"/>
                </a:lnTo>
                <a:lnTo>
                  <a:pt x="119529" y="149229"/>
                </a:lnTo>
                <a:lnTo>
                  <a:pt x="121599" y="136696"/>
                </a:lnTo>
                <a:lnTo>
                  <a:pt x="123728" y="123442"/>
                </a:lnTo>
                <a:lnTo>
                  <a:pt x="131864" y="71767"/>
                </a:lnTo>
                <a:lnTo>
                  <a:pt x="193689" y="71767"/>
                </a:lnTo>
                <a:lnTo>
                  <a:pt x="179362" y="0"/>
                </a:lnTo>
                <a:close/>
              </a:path>
              <a:path w="261518" h="411530">
                <a:moveTo>
                  <a:pt x="241775" y="312635"/>
                </a:moveTo>
                <a:lnTo>
                  <a:pt x="169392" y="312635"/>
                </a:lnTo>
                <a:lnTo>
                  <a:pt x="188569" y="411530"/>
                </a:lnTo>
                <a:lnTo>
                  <a:pt x="261518" y="411530"/>
                </a:lnTo>
                <a:lnTo>
                  <a:pt x="241775" y="312635"/>
                </a:lnTo>
                <a:close/>
              </a:path>
              <a:path w="261518" h="411530">
                <a:moveTo>
                  <a:pt x="193689" y="71767"/>
                </a:moveTo>
                <a:lnTo>
                  <a:pt x="131864" y="71767"/>
                </a:lnTo>
                <a:lnTo>
                  <a:pt x="134171" y="76922"/>
                </a:lnTo>
                <a:lnTo>
                  <a:pt x="139641" y="115608"/>
                </a:lnTo>
                <a:lnTo>
                  <a:pt x="145411" y="154280"/>
                </a:lnTo>
                <a:lnTo>
                  <a:pt x="162305" y="254508"/>
                </a:lnTo>
                <a:lnTo>
                  <a:pt x="230171" y="254508"/>
                </a:lnTo>
                <a:lnTo>
                  <a:pt x="193689" y="71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274136" y="3957382"/>
            <a:ext cx="224093" cy="426479"/>
          </a:xfrm>
          <a:custGeom>
            <a:avLst/>
            <a:gdLst/>
            <a:ahLst/>
            <a:cxnLst/>
            <a:rect l="l" t="t" r="r" b="b"/>
            <a:pathLst>
              <a:path w="224093" h="426479">
                <a:moveTo>
                  <a:pt x="94513" y="119381"/>
                </a:moveTo>
                <a:lnTo>
                  <a:pt x="56702" y="130627"/>
                </a:lnTo>
                <a:lnTo>
                  <a:pt x="25295" y="164907"/>
                </a:lnTo>
                <a:lnTo>
                  <a:pt x="8794" y="206668"/>
                </a:lnTo>
                <a:lnTo>
                  <a:pt x="561" y="262917"/>
                </a:lnTo>
                <a:lnTo>
                  <a:pt x="0" y="285000"/>
                </a:lnTo>
                <a:lnTo>
                  <a:pt x="980" y="301933"/>
                </a:lnTo>
                <a:lnTo>
                  <a:pt x="9374" y="348377"/>
                </a:lnTo>
                <a:lnTo>
                  <a:pt x="26416" y="386245"/>
                </a:lnTo>
                <a:lnTo>
                  <a:pt x="63636" y="418849"/>
                </a:lnTo>
                <a:lnTo>
                  <a:pt x="103206" y="426479"/>
                </a:lnTo>
                <a:lnTo>
                  <a:pt x="116418" y="422705"/>
                </a:lnTo>
                <a:lnTo>
                  <a:pt x="128381" y="416527"/>
                </a:lnTo>
                <a:lnTo>
                  <a:pt x="138841" y="408406"/>
                </a:lnTo>
                <a:lnTo>
                  <a:pt x="147540" y="398805"/>
                </a:lnTo>
                <a:lnTo>
                  <a:pt x="154224" y="388188"/>
                </a:lnTo>
                <a:lnTo>
                  <a:pt x="223052" y="388188"/>
                </a:lnTo>
                <a:lnTo>
                  <a:pt x="222606" y="374738"/>
                </a:lnTo>
                <a:lnTo>
                  <a:pt x="222368" y="365887"/>
                </a:lnTo>
                <a:lnTo>
                  <a:pt x="109388" y="365887"/>
                </a:lnTo>
                <a:lnTo>
                  <a:pt x="79876" y="323907"/>
                </a:lnTo>
                <a:lnTo>
                  <a:pt x="74523" y="265095"/>
                </a:lnTo>
                <a:lnTo>
                  <a:pt x="75626" y="248459"/>
                </a:lnTo>
                <a:lnTo>
                  <a:pt x="86721" y="206983"/>
                </a:lnTo>
                <a:lnTo>
                  <a:pt x="126254" y="185029"/>
                </a:lnTo>
                <a:lnTo>
                  <a:pt x="221999" y="185029"/>
                </a:lnTo>
                <a:lnTo>
                  <a:pt x="221990" y="150215"/>
                </a:lnTo>
                <a:lnTo>
                  <a:pt x="147379" y="150215"/>
                </a:lnTo>
                <a:lnTo>
                  <a:pt x="141607" y="142190"/>
                </a:lnTo>
                <a:lnTo>
                  <a:pt x="133432" y="132814"/>
                </a:lnTo>
                <a:lnTo>
                  <a:pt x="122879" y="125619"/>
                </a:lnTo>
                <a:lnTo>
                  <a:pt x="109917" y="121007"/>
                </a:lnTo>
                <a:lnTo>
                  <a:pt x="94513" y="119381"/>
                </a:lnTo>
                <a:close/>
              </a:path>
              <a:path w="224093" h="426479">
                <a:moveTo>
                  <a:pt x="223052" y="388188"/>
                </a:moveTo>
                <a:lnTo>
                  <a:pt x="155812" y="388188"/>
                </a:lnTo>
                <a:lnTo>
                  <a:pt x="160028" y="422503"/>
                </a:lnTo>
                <a:lnTo>
                  <a:pt x="224093" y="414032"/>
                </a:lnTo>
                <a:lnTo>
                  <a:pt x="223371" y="396507"/>
                </a:lnTo>
                <a:lnTo>
                  <a:pt x="223052" y="388188"/>
                </a:lnTo>
                <a:close/>
              </a:path>
              <a:path w="224093" h="426479">
                <a:moveTo>
                  <a:pt x="221999" y="185029"/>
                </a:moveTo>
                <a:lnTo>
                  <a:pt x="126254" y="185029"/>
                </a:lnTo>
                <a:lnTo>
                  <a:pt x="135831" y="193517"/>
                </a:lnTo>
                <a:lnTo>
                  <a:pt x="142565" y="206039"/>
                </a:lnTo>
                <a:lnTo>
                  <a:pt x="146312" y="220941"/>
                </a:lnTo>
                <a:lnTo>
                  <a:pt x="147379" y="226758"/>
                </a:lnTo>
                <a:lnTo>
                  <a:pt x="147259" y="321638"/>
                </a:lnTo>
                <a:lnTo>
                  <a:pt x="131977" y="359113"/>
                </a:lnTo>
                <a:lnTo>
                  <a:pt x="109388" y="365887"/>
                </a:lnTo>
                <a:lnTo>
                  <a:pt x="222368" y="365887"/>
                </a:lnTo>
                <a:lnTo>
                  <a:pt x="222268" y="362083"/>
                </a:lnTo>
                <a:lnTo>
                  <a:pt x="222039" y="349539"/>
                </a:lnTo>
                <a:lnTo>
                  <a:pt x="221999" y="185029"/>
                </a:lnTo>
                <a:close/>
              </a:path>
              <a:path w="224093" h="426479">
                <a:moveTo>
                  <a:pt x="221954" y="0"/>
                </a:moveTo>
                <a:lnTo>
                  <a:pt x="147379" y="0"/>
                </a:lnTo>
                <a:lnTo>
                  <a:pt x="147379" y="150215"/>
                </a:lnTo>
                <a:lnTo>
                  <a:pt x="221990" y="150215"/>
                </a:lnTo>
                <a:lnTo>
                  <a:pt x="221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4538577" y="4076810"/>
            <a:ext cx="222482" cy="308035"/>
          </a:xfrm>
          <a:custGeom>
            <a:avLst/>
            <a:gdLst/>
            <a:ahLst/>
            <a:cxnLst/>
            <a:rect l="l" t="t" r="r" b="b"/>
            <a:pathLst>
              <a:path w="222482" h="308035">
                <a:moveTo>
                  <a:pt x="109730" y="0"/>
                </a:moveTo>
                <a:lnTo>
                  <a:pt x="68546" y="10356"/>
                </a:lnTo>
                <a:lnTo>
                  <a:pt x="33360" y="40800"/>
                </a:lnTo>
                <a:lnTo>
                  <a:pt x="13761" y="78414"/>
                </a:lnTo>
                <a:lnTo>
                  <a:pt x="2205" y="129944"/>
                </a:lnTo>
                <a:lnTo>
                  <a:pt x="0" y="173039"/>
                </a:lnTo>
                <a:lnTo>
                  <a:pt x="1586" y="190648"/>
                </a:lnTo>
                <a:lnTo>
                  <a:pt x="12939" y="237519"/>
                </a:lnTo>
                <a:lnTo>
                  <a:pt x="33333" y="272984"/>
                </a:lnTo>
                <a:lnTo>
                  <a:pt x="73007" y="301467"/>
                </a:lnTo>
                <a:lnTo>
                  <a:pt x="111030" y="308035"/>
                </a:lnTo>
                <a:lnTo>
                  <a:pt x="113856" y="308009"/>
                </a:lnTo>
                <a:lnTo>
                  <a:pt x="158991" y="295299"/>
                </a:lnTo>
                <a:lnTo>
                  <a:pt x="192984" y="262454"/>
                </a:lnTo>
                <a:lnTo>
                  <a:pt x="199612" y="251126"/>
                </a:lnTo>
                <a:lnTo>
                  <a:pt x="112478" y="251126"/>
                </a:lnTo>
                <a:lnTo>
                  <a:pt x="105560" y="250391"/>
                </a:lnTo>
                <a:lnTo>
                  <a:pt x="79886" y="216507"/>
                </a:lnTo>
                <a:lnTo>
                  <a:pt x="73501" y="167523"/>
                </a:lnTo>
                <a:lnTo>
                  <a:pt x="73151" y="148615"/>
                </a:lnTo>
                <a:lnTo>
                  <a:pt x="73707" y="132847"/>
                </a:lnTo>
                <a:lnTo>
                  <a:pt x="81549" y="87303"/>
                </a:lnTo>
                <a:lnTo>
                  <a:pt x="114981" y="57095"/>
                </a:lnTo>
                <a:lnTo>
                  <a:pt x="203092" y="57095"/>
                </a:lnTo>
                <a:lnTo>
                  <a:pt x="196727" y="46114"/>
                </a:lnTo>
                <a:lnTo>
                  <a:pt x="160081" y="11884"/>
                </a:lnTo>
                <a:lnTo>
                  <a:pt x="123515" y="754"/>
                </a:lnTo>
                <a:lnTo>
                  <a:pt x="109730" y="0"/>
                </a:lnTo>
                <a:close/>
              </a:path>
              <a:path w="222482" h="308035">
                <a:moveTo>
                  <a:pt x="203092" y="57095"/>
                </a:moveTo>
                <a:lnTo>
                  <a:pt x="114981" y="57095"/>
                </a:lnTo>
                <a:lnTo>
                  <a:pt x="123988" y="60874"/>
                </a:lnTo>
                <a:lnTo>
                  <a:pt x="131290" y="68447"/>
                </a:lnTo>
                <a:lnTo>
                  <a:pt x="144518" y="107301"/>
                </a:lnTo>
                <a:lnTo>
                  <a:pt x="147831" y="148615"/>
                </a:lnTo>
                <a:lnTo>
                  <a:pt x="147906" y="159311"/>
                </a:lnTo>
                <a:lnTo>
                  <a:pt x="147507" y="173039"/>
                </a:lnTo>
                <a:lnTo>
                  <a:pt x="140498" y="220149"/>
                </a:lnTo>
                <a:lnTo>
                  <a:pt x="112478" y="251126"/>
                </a:lnTo>
                <a:lnTo>
                  <a:pt x="199612" y="251126"/>
                </a:lnTo>
                <a:lnTo>
                  <a:pt x="216498" y="202018"/>
                </a:lnTo>
                <a:lnTo>
                  <a:pt x="221845" y="159311"/>
                </a:lnTo>
                <a:lnTo>
                  <a:pt x="222482" y="134460"/>
                </a:lnTo>
                <a:lnTo>
                  <a:pt x="220811" y="116901"/>
                </a:lnTo>
                <a:lnTo>
                  <a:pt x="218061" y="100451"/>
                </a:lnTo>
                <a:lnTo>
                  <a:pt x="214251" y="85104"/>
                </a:lnTo>
                <a:lnTo>
                  <a:pt x="209409" y="70909"/>
                </a:lnTo>
                <a:lnTo>
                  <a:pt x="203559" y="57900"/>
                </a:lnTo>
                <a:lnTo>
                  <a:pt x="203092" y="570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4800725" y="3957383"/>
            <a:ext cx="224811" cy="427070"/>
          </a:xfrm>
          <a:custGeom>
            <a:avLst/>
            <a:gdLst/>
            <a:ahLst/>
            <a:cxnLst/>
            <a:rect l="l" t="t" r="r" b="b"/>
            <a:pathLst>
              <a:path w="224811" h="427070">
                <a:moveTo>
                  <a:pt x="195612" y="386829"/>
                </a:moveTo>
                <a:lnTo>
                  <a:pt x="67957" y="386829"/>
                </a:lnTo>
                <a:lnTo>
                  <a:pt x="70741" y="389138"/>
                </a:lnTo>
                <a:lnTo>
                  <a:pt x="78600" y="401487"/>
                </a:lnTo>
                <a:lnTo>
                  <a:pt x="120970" y="426294"/>
                </a:lnTo>
                <a:lnTo>
                  <a:pt x="136187" y="427070"/>
                </a:lnTo>
                <a:lnTo>
                  <a:pt x="146139" y="425357"/>
                </a:lnTo>
                <a:lnTo>
                  <a:pt x="181717" y="404627"/>
                </a:lnTo>
                <a:lnTo>
                  <a:pt x="189323" y="395928"/>
                </a:lnTo>
                <a:lnTo>
                  <a:pt x="195612" y="386829"/>
                </a:lnTo>
                <a:close/>
              </a:path>
              <a:path w="224811" h="427070">
                <a:moveTo>
                  <a:pt x="76885" y="0"/>
                </a:moveTo>
                <a:lnTo>
                  <a:pt x="2463" y="0"/>
                </a:lnTo>
                <a:lnTo>
                  <a:pt x="2441" y="163000"/>
                </a:lnTo>
                <a:lnTo>
                  <a:pt x="2315" y="352505"/>
                </a:lnTo>
                <a:lnTo>
                  <a:pt x="857" y="401487"/>
                </a:lnTo>
                <a:lnTo>
                  <a:pt x="0" y="422490"/>
                </a:lnTo>
                <a:lnTo>
                  <a:pt x="63792" y="422490"/>
                </a:lnTo>
                <a:lnTo>
                  <a:pt x="67957" y="386829"/>
                </a:lnTo>
                <a:lnTo>
                  <a:pt x="195612" y="386829"/>
                </a:lnTo>
                <a:lnTo>
                  <a:pt x="196319" y="385805"/>
                </a:lnTo>
                <a:lnTo>
                  <a:pt x="202661" y="374247"/>
                </a:lnTo>
                <a:lnTo>
                  <a:pt x="206240" y="365997"/>
                </a:lnTo>
                <a:lnTo>
                  <a:pt x="106198" y="365997"/>
                </a:lnTo>
                <a:lnTo>
                  <a:pt x="96660" y="362182"/>
                </a:lnTo>
                <a:lnTo>
                  <a:pt x="87455" y="352505"/>
                </a:lnTo>
                <a:lnTo>
                  <a:pt x="79794" y="335076"/>
                </a:lnTo>
                <a:lnTo>
                  <a:pt x="78193" y="330466"/>
                </a:lnTo>
                <a:lnTo>
                  <a:pt x="76885" y="323418"/>
                </a:lnTo>
                <a:lnTo>
                  <a:pt x="76892" y="232061"/>
                </a:lnTo>
                <a:lnTo>
                  <a:pt x="88965" y="194437"/>
                </a:lnTo>
                <a:lnTo>
                  <a:pt x="111089" y="182233"/>
                </a:lnTo>
                <a:lnTo>
                  <a:pt x="212143" y="182233"/>
                </a:lnTo>
                <a:lnTo>
                  <a:pt x="209526" y="175223"/>
                </a:lnTo>
                <a:lnTo>
                  <a:pt x="203491" y="163000"/>
                </a:lnTo>
                <a:lnTo>
                  <a:pt x="198526" y="155346"/>
                </a:lnTo>
                <a:lnTo>
                  <a:pt x="76885" y="155346"/>
                </a:lnTo>
                <a:lnTo>
                  <a:pt x="76885" y="0"/>
                </a:lnTo>
                <a:close/>
              </a:path>
              <a:path w="224811" h="427070">
                <a:moveTo>
                  <a:pt x="212143" y="182233"/>
                </a:moveTo>
                <a:lnTo>
                  <a:pt x="111089" y="182233"/>
                </a:lnTo>
                <a:lnTo>
                  <a:pt x="120660" y="184278"/>
                </a:lnTo>
                <a:lnTo>
                  <a:pt x="128831" y="189455"/>
                </a:lnTo>
                <a:lnTo>
                  <a:pt x="148265" y="238167"/>
                </a:lnTo>
                <a:lnTo>
                  <a:pt x="150562" y="276992"/>
                </a:lnTo>
                <a:lnTo>
                  <a:pt x="149746" y="296665"/>
                </a:lnTo>
                <a:lnTo>
                  <a:pt x="139969" y="342290"/>
                </a:lnTo>
                <a:lnTo>
                  <a:pt x="106198" y="365997"/>
                </a:lnTo>
                <a:lnTo>
                  <a:pt x="206240" y="365997"/>
                </a:lnTo>
                <a:lnTo>
                  <a:pt x="220548" y="313490"/>
                </a:lnTo>
                <a:lnTo>
                  <a:pt x="224355" y="274266"/>
                </a:lnTo>
                <a:lnTo>
                  <a:pt x="224811" y="252410"/>
                </a:lnTo>
                <a:lnTo>
                  <a:pt x="223667" y="235173"/>
                </a:lnTo>
                <a:lnTo>
                  <a:pt x="221588" y="218732"/>
                </a:lnTo>
                <a:lnTo>
                  <a:pt x="218553" y="203192"/>
                </a:lnTo>
                <a:lnTo>
                  <a:pt x="214540" y="188654"/>
                </a:lnTo>
                <a:lnTo>
                  <a:pt x="212143" y="182233"/>
                </a:lnTo>
                <a:close/>
              </a:path>
              <a:path w="224811" h="427070">
                <a:moveTo>
                  <a:pt x="130806" y="119939"/>
                </a:moveTo>
                <a:lnTo>
                  <a:pt x="95543" y="134976"/>
                </a:lnTo>
                <a:lnTo>
                  <a:pt x="78079" y="155346"/>
                </a:lnTo>
                <a:lnTo>
                  <a:pt x="198526" y="155346"/>
                </a:lnTo>
                <a:lnTo>
                  <a:pt x="168697" y="128257"/>
                </a:lnTo>
                <a:lnTo>
                  <a:pt x="130806" y="1199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5056734" y="4076363"/>
            <a:ext cx="215675" cy="306704"/>
          </a:xfrm>
          <a:custGeom>
            <a:avLst/>
            <a:gdLst/>
            <a:ahLst/>
            <a:cxnLst/>
            <a:rect l="l" t="t" r="r" b="b"/>
            <a:pathLst>
              <a:path w="215675" h="306704">
                <a:moveTo>
                  <a:pt x="116397" y="0"/>
                </a:moveTo>
                <a:lnTo>
                  <a:pt x="70291" y="11055"/>
                </a:lnTo>
                <a:lnTo>
                  <a:pt x="33360" y="43284"/>
                </a:lnTo>
                <a:lnTo>
                  <a:pt x="13634" y="80639"/>
                </a:lnTo>
                <a:lnTo>
                  <a:pt x="2263" y="128739"/>
                </a:lnTo>
                <a:lnTo>
                  <a:pt x="0" y="166528"/>
                </a:lnTo>
                <a:lnTo>
                  <a:pt x="984" y="183763"/>
                </a:lnTo>
                <a:lnTo>
                  <a:pt x="10495" y="229271"/>
                </a:lnTo>
                <a:lnTo>
                  <a:pt x="29784" y="264945"/>
                </a:lnTo>
                <a:lnTo>
                  <a:pt x="58769" y="290088"/>
                </a:lnTo>
                <a:lnTo>
                  <a:pt x="97371" y="304006"/>
                </a:lnTo>
                <a:lnTo>
                  <a:pt x="128409" y="306704"/>
                </a:lnTo>
                <a:lnTo>
                  <a:pt x="142274" y="306047"/>
                </a:lnTo>
                <a:lnTo>
                  <a:pt x="181527" y="299961"/>
                </a:lnTo>
                <a:lnTo>
                  <a:pt x="202999" y="292950"/>
                </a:lnTo>
                <a:lnTo>
                  <a:pt x="193845" y="249636"/>
                </a:lnTo>
                <a:lnTo>
                  <a:pt x="128656" y="249636"/>
                </a:lnTo>
                <a:lnTo>
                  <a:pt x="115690" y="247460"/>
                </a:lnTo>
                <a:lnTo>
                  <a:pt x="78242" y="213779"/>
                </a:lnTo>
                <a:lnTo>
                  <a:pt x="72189" y="178333"/>
                </a:lnTo>
                <a:lnTo>
                  <a:pt x="214433" y="172599"/>
                </a:lnTo>
                <a:lnTo>
                  <a:pt x="215203" y="162963"/>
                </a:lnTo>
                <a:lnTo>
                  <a:pt x="215668" y="149368"/>
                </a:lnTo>
                <a:lnTo>
                  <a:pt x="215675" y="128739"/>
                </a:lnTo>
                <a:lnTo>
                  <a:pt x="215504" y="126021"/>
                </a:lnTo>
                <a:lnTo>
                  <a:pt x="147411" y="126021"/>
                </a:lnTo>
                <a:lnTo>
                  <a:pt x="72964" y="117649"/>
                </a:lnTo>
                <a:lnTo>
                  <a:pt x="84569" y="74871"/>
                </a:lnTo>
                <a:lnTo>
                  <a:pt x="115152" y="54794"/>
                </a:lnTo>
                <a:lnTo>
                  <a:pt x="200081" y="54794"/>
                </a:lnTo>
                <a:lnTo>
                  <a:pt x="198777" y="51747"/>
                </a:lnTo>
                <a:lnTo>
                  <a:pt x="175513" y="20788"/>
                </a:lnTo>
                <a:lnTo>
                  <a:pt x="130177" y="862"/>
                </a:lnTo>
                <a:lnTo>
                  <a:pt x="116397" y="0"/>
                </a:lnTo>
                <a:close/>
              </a:path>
              <a:path w="215675" h="306704">
                <a:moveTo>
                  <a:pt x="191807" y="239993"/>
                </a:moveTo>
                <a:lnTo>
                  <a:pt x="145404" y="249265"/>
                </a:lnTo>
                <a:lnTo>
                  <a:pt x="128656" y="249636"/>
                </a:lnTo>
                <a:lnTo>
                  <a:pt x="193845" y="249636"/>
                </a:lnTo>
                <a:lnTo>
                  <a:pt x="191807" y="239993"/>
                </a:lnTo>
                <a:close/>
              </a:path>
              <a:path w="215675" h="306704">
                <a:moveTo>
                  <a:pt x="200081" y="54794"/>
                </a:moveTo>
                <a:lnTo>
                  <a:pt x="115152" y="54794"/>
                </a:lnTo>
                <a:lnTo>
                  <a:pt x="125013" y="58207"/>
                </a:lnTo>
                <a:lnTo>
                  <a:pt x="133110" y="65547"/>
                </a:lnTo>
                <a:lnTo>
                  <a:pt x="139420" y="76405"/>
                </a:lnTo>
                <a:lnTo>
                  <a:pt x="143921" y="90375"/>
                </a:lnTo>
                <a:lnTo>
                  <a:pt x="146592" y="107050"/>
                </a:lnTo>
                <a:lnTo>
                  <a:pt x="147411" y="126021"/>
                </a:lnTo>
                <a:lnTo>
                  <a:pt x="215504" y="126021"/>
                </a:lnTo>
                <a:lnTo>
                  <a:pt x="214624" y="112018"/>
                </a:lnTo>
                <a:lnTo>
                  <a:pt x="212337" y="95054"/>
                </a:lnTo>
                <a:lnTo>
                  <a:pt x="208923" y="79323"/>
                </a:lnTo>
                <a:lnTo>
                  <a:pt x="204397" y="64872"/>
                </a:lnTo>
                <a:lnTo>
                  <a:pt x="200081" y="547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796501" y="2612127"/>
            <a:ext cx="476135" cy="1135913"/>
          </a:xfrm>
          <a:custGeom>
            <a:avLst/>
            <a:gdLst/>
            <a:ahLst/>
            <a:cxnLst/>
            <a:rect l="l" t="t" r="r" b="b"/>
            <a:pathLst>
              <a:path w="476135" h="1135913">
                <a:moveTo>
                  <a:pt x="476135" y="0"/>
                </a:moveTo>
                <a:lnTo>
                  <a:pt x="0" y="0"/>
                </a:lnTo>
                <a:lnTo>
                  <a:pt x="476135" y="1135913"/>
                </a:lnTo>
                <a:lnTo>
                  <a:pt x="4761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3984250" y="2612127"/>
            <a:ext cx="476656" cy="1135913"/>
          </a:xfrm>
          <a:custGeom>
            <a:avLst/>
            <a:gdLst/>
            <a:ahLst/>
            <a:cxnLst/>
            <a:rect l="l" t="t" r="r" b="b"/>
            <a:pathLst>
              <a:path w="476656" h="1135913">
                <a:moveTo>
                  <a:pt x="476656" y="0"/>
                </a:moveTo>
                <a:lnTo>
                  <a:pt x="0" y="0"/>
                </a:lnTo>
                <a:lnTo>
                  <a:pt x="0" y="1135913"/>
                </a:lnTo>
                <a:lnTo>
                  <a:pt x="476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4420252" y="3030719"/>
            <a:ext cx="511848" cy="717308"/>
          </a:xfrm>
          <a:custGeom>
            <a:avLst/>
            <a:gdLst/>
            <a:ahLst/>
            <a:cxnLst/>
            <a:rect l="l" t="t" r="r" b="b"/>
            <a:pathLst>
              <a:path w="511848" h="717308">
                <a:moveTo>
                  <a:pt x="208330" y="0"/>
                </a:moveTo>
                <a:lnTo>
                  <a:pt x="0" y="488810"/>
                </a:lnTo>
                <a:lnTo>
                  <a:pt x="222046" y="488810"/>
                </a:lnTo>
                <a:lnTo>
                  <a:pt x="312927" y="717308"/>
                </a:lnTo>
                <a:lnTo>
                  <a:pt x="511848" y="717308"/>
                </a:lnTo>
                <a:lnTo>
                  <a:pt x="208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5306632" y="2610105"/>
            <a:ext cx="86225" cy="87544"/>
          </a:xfrm>
          <a:custGeom>
            <a:avLst/>
            <a:gdLst/>
            <a:ahLst/>
            <a:cxnLst/>
            <a:rect l="l" t="t" r="r" b="b"/>
            <a:pathLst>
              <a:path w="86225" h="87544">
                <a:moveTo>
                  <a:pt x="44184" y="0"/>
                </a:moveTo>
                <a:lnTo>
                  <a:pt x="6861" y="21711"/>
                </a:lnTo>
                <a:lnTo>
                  <a:pt x="0" y="51827"/>
                </a:lnTo>
                <a:lnTo>
                  <a:pt x="4061" y="63719"/>
                </a:lnTo>
                <a:lnTo>
                  <a:pt x="11646" y="73778"/>
                </a:lnTo>
                <a:lnTo>
                  <a:pt x="22579" y="81463"/>
                </a:lnTo>
                <a:lnTo>
                  <a:pt x="36681" y="86232"/>
                </a:lnTo>
                <a:lnTo>
                  <a:pt x="53775" y="87544"/>
                </a:lnTo>
                <a:lnTo>
                  <a:pt x="64890" y="83019"/>
                </a:lnTo>
                <a:lnTo>
                  <a:pt x="67069" y="81158"/>
                </a:lnTo>
                <a:lnTo>
                  <a:pt x="43470" y="81158"/>
                </a:lnTo>
                <a:lnTo>
                  <a:pt x="29830" y="78081"/>
                </a:lnTo>
                <a:lnTo>
                  <a:pt x="18762" y="70150"/>
                </a:lnTo>
                <a:lnTo>
                  <a:pt x="11338" y="58438"/>
                </a:lnTo>
                <a:lnTo>
                  <a:pt x="8625" y="44023"/>
                </a:lnTo>
                <a:lnTo>
                  <a:pt x="11467" y="29751"/>
                </a:lnTo>
                <a:lnTo>
                  <a:pt x="19049" y="18145"/>
                </a:lnTo>
                <a:lnTo>
                  <a:pt x="30255" y="10346"/>
                </a:lnTo>
                <a:lnTo>
                  <a:pt x="43968" y="7492"/>
                </a:lnTo>
                <a:lnTo>
                  <a:pt x="68103" y="7492"/>
                </a:lnTo>
                <a:lnTo>
                  <a:pt x="58378" y="2334"/>
                </a:lnTo>
                <a:lnTo>
                  <a:pt x="44184" y="0"/>
                </a:lnTo>
                <a:close/>
              </a:path>
              <a:path w="86225" h="87544">
                <a:moveTo>
                  <a:pt x="68103" y="7492"/>
                </a:moveTo>
                <a:lnTo>
                  <a:pt x="43968" y="7492"/>
                </a:lnTo>
                <a:lnTo>
                  <a:pt x="45082" y="7504"/>
                </a:lnTo>
                <a:lnTo>
                  <a:pt x="58434" y="10652"/>
                </a:lnTo>
                <a:lnTo>
                  <a:pt x="69282" y="18679"/>
                </a:lnTo>
                <a:lnTo>
                  <a:pt x="76566" y="30579"/>
                </a:lnTo>
                <a:lnTo>
                  <a:pt x="79210" y="45275"/>
                </a:lnTo>
                <a:lnTo>
                  <a:pt x="79155" y="45656"/>
                </a:lnTo>
                <a:lnTo>
                  <a:pt x="76196" y="59426"/>
                </a:lnTo>
                <a:lnTo>
                  <a:pt x="68568" y="70849"/>
                </a:lnTo>
                <a:lnTo>
                  <a:pt x="57329" y="78473"/>
                </a:lnTo>
                <a:lnTo>
                  <a:pt x="43470" y="81158"/>
                </a:lnTo>
                <a:lnTo>
                  <a:pt x="67069" y="81158"/>
                </a:lnTo>
                <a:lnTo>
                  <a:pt x="74198" y="75067"/>
                </a:lnTo>
                <a:lnTo>
                  <a:pt x="81201" y="63719"/>
                </a:lnTo>
                <a:lnTo>
                  <a:pt x="85372" y="49108"/>
                </a:lnTo>
                <a:lnTo>
                  <a:pt x="86225" y="31214"/>
                </a:lnTo>
                <a:lnTo>
                  <a:pt x="80150" y="18709"/>
                </a:lnTo>
                <a:lnTo>
                  <a:pt x="70617" y="8826"/>
                </a:lnTo>
                <a:lnTo>
                  <a:pt x="68103" y="7492"/>
                </a:lnTo>
                <a:close/>
              </a:path>
              <a:path w="86225" h="87544">
                <a:moveTo>
                  <a:pt x="49683" y="19303"/>
                </a:moveTo>
                <a:lnTo>
                  <a:pt x="35244" y="19303"/>
                </a:lnTo>
                <a:lnTo>
                  <a:pt x="31154" y="20091"/>
                </a:lnTo>
                <a:lnTo>
                  <a:pt x="26976" y="20726"/>
                </a:lnTo>
                <a:lnTo>
                  <a:pt x="26976" y="69913"/>
                </a:lnTo>
                <a:lnTo>
                  <a:pt x="35802" y="69913"/>
                </a:lnTo>
                <a:lnTo>
                  <a:pt x="35802" y="49021"/>
                </a:lnTo>
                <a:lnTo>
                  <a:pt x="58790" y="49021"/>
                </a:lnTo>
                <a:lnTo>
                  <a:pt x="56986" y="46456"/>
                </a:lnTo>
                <a:lnTo>
                  <a:pt x="52617" y="45656"/>
                </a:lnTo>
                <a:lnTo>
                  <a:pt x="52617" y="45275"/>
                </a:lnTo>
                <a:lnTo>
                  <a:pt x="57964" y="43878"/>
                </a:lnTo>
                <a:lnTo>
                  <a:pt x="59785" y="42113"/>
                </a:lnTo>
                <a:lnTo>
                  <a:pt x="35802" y="42113"/>
                </a:lnTo>
                <a:lnTo>
                  <a:pt x="35802" y="26225"/>
                </a:lnTo>
                <a:lnTo>
                  <a:pt x="37237" y="26022"/>
                </a:lnTo>
                <a:lnTo>
                  <a:pt x="60851" y="26022"/>
                </a:lnTo>
                <a:lnTo>
                  <a:pt x="60567" y="25399"/>
                </a:lnTo>
                <a:lnTo>
                  <a:pt x="54573" y="20904"/>
                </a:lnTo>
                <a:lnTo>
                  <a:pt x="49683" y="19303"/>
                </a:lnTo>
                <a:close/>
              </a:path>
              <a:path w="86225" h="87544">
                <a:moveTo>
                  <a:pt x="58790" y="49021"/>
                </a:moveTo>
                <a:lnTo>
                  <a:pt x="47118" y="49021"/>
                </a:lnTo>
                <a:lnTo>
                  <a:pt x="50420" y="51384"/>
                </a:lnTo>
                <a:lnTo>
                  <a:pt x="51602" y="58438"/>
                </a:lnTo>
                <a:lnTo>
                  <a:pt x="52427" y="63817"/>
                </a:lnTo>
                <a:lnTo>
                  <a:pt x="53405" y="68325"/>
                </a:lnTo>
                <a:lnTo>
                  <a:pt x="54573" y="69913"/>
                </a:lnTo>
                <a:lnTo>
                  <a:pt x="63603" y="69913"/>
                </a:lnTo>
                <a:lnTo>
                  <a:pt x="62904" y="68325"/>
                </a:lnTo>
                <a:lnTo>
                  <a:pt x="61875" y="65404"/>
                </a:lnTo>
                <a:lnTo>
                  <a:pt x="60683" y="57353"/>
                </a:lnTo>
                <a:lnTo>
                  <a:pt x="59755" y="50393"/>
                </a:lnTo>
                <a:lnTo>
                  <a:pt x="58790" y="49021"/>
                </a:lnTo>
                <a:close/>
              </a:path>
              <a:path w="86225" h="87544">
                <a:moveTo>
                  <a:pt x="60851" y="26022"/>
                </a:moveTo>
                <a:lnTo>
                  <a:pt x="49798" y="26022"/>
                </a:lnTo>
                <a:lnTo>
                  <a:pt x="53011" y="29971"/>
                </a:lnTo>
                <a:lnTo>
                  <a:pt x="53011" y="40043"/>
                </a:lnTo>
                <a:lnTo>
                  <a:pt x="47664" y="42113"/>
                </a:lnTo>
                <a:lnTo>
                  <a:pt x="59785" y="42113"/>
                </a:lnTo>
                <a:lnTo>
                  <a:pt x="62117" y="39852"/>
                </a:lnTo>
                <a:lnTo>
                  <a:pt x="62117" y="28803"/>
                </a:lnTo>
                <a:lnTo>
                  <a:pt x="60851" y="260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0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>
                <a:latin typeface="Adobe Clean"/>
                <a:cs typeface="Adobe Clean"/>
              </a:rPr>
              <a:t>© </a:t>
            </a:r>
            <a:r>
              <a:rPr spc="5" dirty="0">
                <a:latin typeface="Adobe Clean"/>
                <a:cs typeface="Adobe Clean"/>
              </a:rPr>
              <a:t>2</a:t>
            </a:r>
            <a:r>
              <a:rPr spc="-15" dirty="0">
                <a:latin typeface="Adobe Clean"/>
                <a:cs typeface="Adobe Clean"/>
              </a:rPr>
              <a:t>0</a:t>
            </a:r>
            <a:r>
              <a:rPr spc="10" dirty="0">
                <a:latin typeface="Adobe Clean"/>
                <a:cs typeface="Adobe Clean"/>
              </a:rPr>
              <a:t>1</a:t>
            </a:r>
            <a:r>
              <a:rPr dirty="0">
                <a:latin typeface="Adobe Clean"/>
                <a:cs typeface="Adobe Clean"/>
              </a:rPr>
              <a:t>2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-5" dirty="0">
                <a:latin typeface="Adobe Clean"/>
                <a:cs typeface="Adobe Clean"/>
              </a:rPr>
              <a:t>S</a:t>
            </a:r>
            <a:r>
              <a:rPr spc="20" dirty="0">
                <a:latin typeface="Adobe Clean"/>
                <a:cs typeface="Adobe Clean"/>
              </a:rPr>
              <a:t>y</a:t>
            </a:r>
            <a:r>
              <a:rPr spc="25" dirty="0">
                <a:latin typeface="Adobe Clean"/>
                <a:cs typeface="Adobe Clean"/>
              </a:rPr>
              <a:t>s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m</a:t>
            </a:r>
            <a:r>
              <a:rPr dirty="0">
                <a:latin typeface="Adobe Clean"/>
                <a:cs typeface="Adobe Clean"/>
              </a:rPr>
              <a:t>s </a:t>
            </a:r>
            <a:r>
              <a:rPr spc="1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n</a:t>
            </a:r>
            <a:r>
              <a:rPr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r</a:t>
            </a:r>
            <a:r>
              <a:rPr spc="10" dirty="0">
                <a:latin typeface="Adobe Clean"/>
                <a:cs typeface="Adobe Clean"/>
              </a:rPr>
              <a:t>pora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</a:t>
            </a:r>
            <a:r>
              <a:rPr spc="5" dirty="0">
                <a:latin typeface="Adobe Clean"/>
                <a:cs typeface="Adobe Clean"/>
              </a:rPr>
              <a:t>A</a:t>
            </a:r>
            <a:r>
              <a:rPr spc="1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l </a:t>
            </a:r>
            <a:r>
              <a:rPr spc="20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gh</a:t>
            </a:r>
            <a:r>
              <a:rPr spc="25" dirty="0">
                <a:latin typeface="Adobe Clean"/>
                <a:cs typeface="Adobe Clean"/>
              </a:rPr>
              <a:t>t</a:t>
            </a:r>
            <a:r>
              <a:rPr dirty="0">
                <a:latin typeface="Adobe Clean"/>
                <a:cs typeface="Adobe Clean"/>
              </a:rPr>
              <a:t>s R</a:t>
            </a:r>
            <a:r>
              <a:rPr spc="15" dirty="0">
                <a:latin typeface="Adobe Clean"/>
                <a:cs typeface="Adobe Clean"/>
              </a:rPr>
              <a:t>es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35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v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5"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n</a:t>
            </a:r>
            <a:r>
              <a:rPr spc="5" dirty="0">
                <a:latin typeface="Adobe Clean"/>
                <a:cs typeface="Adobe Clean"/>
              </a:rPr>
              <a:t>f</a:t>
            </a:r>
            <a:r>
              <a:rPr spc="20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dentia</a:t>
            </a:r>
            <a:r>
              <a:rPr spc="3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34462" cy="832103"/>
          </a:xfrm>
          <a:custGeom>
            <a:avLst/>
            <a:gdLst/>
            <a:ahLst/>
            <a:cxnLst/>
            <a:rect l="l" t="t" r="r" b="b"/>
            <a:pathLst>
              <a:path w="9134462" h="832103">
                <a:moveTo>
                  <a:pt x="0" y="832103"/>
                </a:moveTo>
                <a:lnTo>
                  <a:pt x="9134462" y="832103"/>
                </a:lnTo>
                <a:lnTo>
                  <a:pt x="9134462" y="0"/>
                </a:lnTo>
                <a:lnTo>
                  <a:pt x="0" y="0"/>
                </a:lnTo>
                <a:lnTo>
                  <a:pt x="0" y="832103"/>
                </a:lnTo>
                <a:close/>
              </a:path>
            </a:pathLst>
          </a:custGeom>
          <a:solidFill>
            <a:srgbClr val="3D535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828800"/>
            <a:ext cx="9134462" cy="5029200"/>
          </a:xfrm>
          <a:custGeom>
            <a:avLst/>
            <a:gdLst/>
            <a:ahLst/>
            <a:cxnLst/>
            <a:rect l="l" t="t" r="r" b="b"/>
            <a:pathLst>
              <a:path w="9134462" h="5029200">
                <a:moveTo>
                  <a:pt x="0" y="5029200"/>
                </a:moveTo>
                <a:lnTo>
                  <a:pt x="9134462" y="5029200"/>
                </a:lnTo>
                <a:lnTo>
                  <a:pt x="9134462" y="0"/>
                </a:lnTo>
                <a:lnTo>
                  <a:pt x="0" y="0"/>
                </a:lnTo>
                <a:lnTo>
                  <a:pt x="0" y="5029200"/>
                </a:lnTo>
                <a:close/>
              </a:path>
            </a:pathLst>
          </a:custGeom>
          <a:solidFill>
            <a:srgbClr val="3D535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>
                <a:latin typeface="Adobe Clean"/>
                <a:cs typeface="Adobe Clean"/>
              </a:rPr>
              <a:t>© </a:t>
            </a:r>
            <a:r>
              <a:rPr spc="5" dirty="0">
                <a:latin typeface="Adobe Clean"/>
                <a:cs typeface="Adobe Clean"/>
              </a:rPr>
              <a:t>2</a:t>
            </a:r>
            <a:r>
              <a:rPr spc="-15" dirty="0">
                <a:latin typeface="Adobe Clean"/>
                <a:cs typeface="Adobe Clean"/>
              </a:rPr>
              <a:t>0</a:t>
            </a:r>
            <a:r>
              <a:rPr spc="10" dirty="0">
                <a:latin typeface="Adobe Clean"/>
                <a:cs typeface="Adobe Clean"/>
              </a:rPr>
              <a:t>1</a:t>
            </a:r>
            <a:r>
              <a:rPr dirty="0">
                <a:latin typeface="Adobe Clean"/>
                <a:cs typeface="Adobe Clean"/>
              </a:rPr>
              <a:t>2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-5" dirty="0">
                <a:latin typeface="Adobe Clean"/>
                <a:cs typeface="Adobe Clean"/>
              </a:rPr>
              <a:t>S</a:t>
            </a:r>
            <a:r>
              <a:rPr spc="20" dirty="0">
                <a:latin typeface="Adobe Clean"/>
                <a:cs typeface="Adobe Clean"/>
              </a:rPr>
              <a:t>y</a:t>
            </a:r>
            <a:r>
              <a:rPr spc="25" dirty="0">
                <a:latin typeface="Adobe Clean"/>
                <a:cs typeface="Adobe Clean"/>
              </a:rPr>
              <a:t>s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m</a:t>
            </a:r>
            <a:r>
              <a:rPr dirty="0">
                <a:latin typeface="Adobe Clean"/>
                <a:cs typeface="Adobe Clean"/>
              </a:rPr>
              <a:t>s </a:t>
            </a:r>
            <a:r>
              <a:rPr spc="1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n</a:t>
            </a:r>
            <a:r>
              <a:rPr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r</a:t>
            </a:r>
            <a:r>
              <a:rPr spc="10" dirty="0">
                <a:latin typeface="Adobe Clean"/>
                <a:cs typeface="Adobe Clean"/>
              </a:rPr>
              <a:t>pora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</a:t>
            </a:r>
            <a:r>
              <a:rPr spc="5" dirty="0">
                <a:latin typeface="Adobe Clean"/>
                <a:cs typeface="Adobe Clean"/>
              </a:rPr>
              <a:t>A</a:t>
            </a:r>
            <a:r>
              <a:rPr spc="1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l </a:t>
            </a:r>
            <a:r>
              <a:rPr spc="20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gh</a:t>
            </a:r>
            <a:r>
              <a:rPr spc="25" dirty="0">
                <a:latin typeface="Adobe Clean"/>
                <a:cs typeface="Adobe Clean"/>
              </a:rPr>
              <a:t>t</a:t>
            </a:r>
            <a:r>
              <a:rPr dirty="0">
                <a:latin typeface="Adobe Clean"/>
                <a:cs typeface="Adobe Clean"/>
              </a:rPr>
              <a:t>s R</a:t>
            </a:r>
            <a:r>
              <a:rPr spc="15" dirty="0">
                <a:latin typeface="Adobe Clean"/>
                <a:cs typeface="Adobe Clean"/>
              </a:rPr>
              <a:t>es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35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v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5"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n</a:t>
            </a:r>
            <a:r>
              <a:rPr spc="5" dirty="0">
                <a:latin typeface="Adobe Clean"/>
                <a:cs typeface="Adobe Clean"/>
              </a:rPr>
              <a:t>f</a:t>
            </a:r>
            <a:r>
              <a:rPr spc="20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dentia</a:t>
            </a:r>
            <a:r>
              <a:rPr spc="3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75" y="3175"/>
            <a:ext cx="9139377" cy="6854825"/>
          </a:xfrm>
          <a:custGeom>
            <a:avLst/>
            <a:gdLst/>
            <a:ahLst/>
            <a:cxnLst/>
            <a:rect l="l" t="t" r="r" b="b"/>
            <a:pathLst>
              <a:path w="9139377" h="6854825">
                <a:moveTo>
                  <a:pt x="9139377" y="6854825"/>
                </a:moveTo>
                <a:lnTo>
                  <a:pt x="9139377" y="0"/>
                </a:lnTo>
                <a:lnTo>
                  <a:pt x="0" y="0"/>
                </a:lnTo>
                <a:lnTo>
                  <a:pt x="0" y="6854825"/>
                </a:lnTo>
                <a:lnTo>
                  <a:pt x="9139377" y="6854825"/>
                </a:lnTo>
                <a:close/>
              </a:path>
            </a:pathLst>
          </a:custGeom>
          <a:solidFill>
            <a:srgbClr val="3D535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175" y="3175"/>
            <a:ext cx="9139377" cy="6854825"/>
          </a:xfrm>
          <a:custGeom>
            <a:avLst/>
            <a:gdLst/>
            <a:ahLst/>
            <a:cxnLst/>
            <a:rect l="l" t="t" r="r" b="b"/>
            <a:pathLst>
              <a:path w="9139377" h="6854825">
                <a:moveTo>
                  <a:pt x="9139377" y="6854825"/>
                </a:moveTo>
                <a:lnTo>
                  <a:pt x="9139377" y="0"/>
                </a:lnTo>
                <a:lnTo>
                  <a:pt x="0" y="0"/>
                </a:lnTo>
                <a:lnTo>
                  <a:pt x="0" y="685482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994963" y="3968353"/>
            <a:ext cx="261518" cy="411530"/>
          </a:xfrm>
          <a:custGeom>
            <a:avLst/>
            <a:gdLst/>
            <a:ahLst/>
            <a:cxnLst/>
            <a:rect l="l" t="t" r="r" b="b"/>
            <a:pathLst>
              <a:path w="261518" h="411530">
                <a:moveTo>
                  <a:pt x="179362" y="0"/>
                </a:moveTo>
                <a:lnTo>
                  <a:pt x="90550" y="0"/>
                </a:lnTo>
                <a:lnTo>
                  <a:pt x="0" y="411530"/>
                </a:lnTo>
                <a:lnTo>
                  <a:pt x="72707" y="411530"/>
                </a:lnTo>
                <a:lnTo>
                  <a:pt x="92265" y="312635"/>
                </a:lnTo>
                <a:lnTo>
                  <a:pt x="241775" y="312635"/>
                </a:lnTo>
                <a:lnTo>
                  <a:pt x="230171" y="254508"/>
                </a:lnTo>
                <a:lnTo>
                  <a:pt x="100482" y="254508"/>
                </a:lnTo>
                <a:lnTo>
                  <a:pt x="117567" y="160614"/>
                </a:lnTo>
                <a:lnTo>
                  <a:pt x="119529" y="149229"/>
                </a:lnTo>
                <a:lnTo>
                  <a:pt x="121599" y="136696"/>
                </a:lnTo>
                <a:lnTo>
                  <a:pt x="123728" y="123442"/>
                </a:lnTo>
                <a:lnTo>
                  <a:pt x="131864" y="71767"/>
                </a:lnTo>
                <a:lnTo>
                  <a:pt x="193689" y="71767"/>
                </a:lnTo>
                <a:lnTo>
                  <a:pt x="179362" y="0"/>
                </a:lnTo>
                <a:close/>
              </a:path>
              <a:path w="261518" h="411530">
                <a:moveTo>
                  <a:pt x="241775" y="312635"/>
                </a:moveTo>
                <a:lnTo>
                  <a:pt x="169392" y="312635"/>
                </a:lnTo>
                <a:lnTo>
                  <a:pt x="188569" y="411530"/>
                </a:lnTo>
                <a:lnTo>
                  <a:pt x="261518" y="411530"/>
                </a:lnTo>
                <a:lnTo>
                  <a:pt x="241775" y="312635"/>
                </a:lnTo>
                <a:close/>
              </a:path>
              <a:path w="261518" h="411530">
                <a:moveTo>
                  <a:pt x="193689" y="71767"/>
                </a:moveTo>
                <a:lnTo>
                  <a:pt x="131864" y="71767"/>
                </a:lnTo>
                <a:lnTo>
                  <a:pt x="134171" y="76922"/>
                </a:lnTo>
                <a:lnTo>
                  <a:pt x="139641" y="115608"/>
                </a:lnTo>
                <a:lnTo>
                  <a:pt x="145411" y="154280"/>
                </a:lnTo>
                <a:lnTo>
                  <a:pt x="162305" y="254508"/>
                </a:lnTo>
                <a:lnTo>
                  <a:pt x="230171" y="254508"/>
                </a:lnTo>
                <a:lnTo>
                  <a:pt x="193689" y="71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274136" y="3957382"/>
            <a:ext cx="224093" cy="426479"/>
          </a:xfrm>
          <a:custGeom>
            <a:avLst/>
            <a:gdLst/>
            <a:ahLst/>
            <a:cxnLst/>
            <a:rect l="l" t="t" r="r" b="b"/>
            <a:pathLst>
              <a:path w="224093" h="426479">
                <a:moveTo>
                  <a:pt x="94513" y="119381"/>
                </a:moveTo>
                <a:lnTo>
                  <a:pt x="56702" y="130627"/>
                </a:lnTo>
                <a:lnTo>
                  <a:pt x="25295" y="164907"/>
                </a:lnTo>
                <a:lnTo>
                  <a:pt x="8794" y="206668"/>
                </a:lnTo>
                <a:lnTo>
                  <a:pt x="561" y="262917"/>
                </a:lnTo>
                <a:lnTo>
                  <a:pt x="0" y="285000"/>
                </a:lnTo>
                <a:lnTo>
                  <a:pt x="980" y="301933"/>
                </a:lnTo>
                <a:lnTo>
                  <a:pt x="9374" y="348377"/>
                </a:lnTo>
                <a:lnTo>
                  <a:pt x="26416" y="386245"/>
                </a:lnTo>
                <a:lnTo>
                  <a:pt x="63636" y="418849"/>
                </a:lnTo>
                <a:lnTo>
                  <a:pt x="103206" y="426479"/>
                </a:lnTo>
                <a:lnTo>
                  <a:pt x="116418" y="422705"/>
                </a:lnTo>
                <a:lnTo>
                  <a:pt x="128381" y="416527"/>
                </a:lnTo>
                <a:lnTo>
                  <a:pt x="138841" y="408406"/>
                </a:lnTo>
                <a:lnTo>
                  <a:pt x="147540" y="398805"/>
                </a:lnTo>
                <a:lnTo>
                  <a:pt x="154224" y="388188"/>
                </a:lnTo>
                <a:lnTo>
                  <a:pt x="223052" y="388188"/>
                </a:lnTo>
                <a:lnTo>
                  <a:pt x="222606" y="374738"/>
                </a:lnTo>
                <a:lnTo>
                  <a:pt x="222368" y="365887"/>
                </a:lnTo>
                <a:lnTo>
                  <a:pt x="109388" y="365887"/>
                </a:lnTo>
                <a:lnTo>
                  <a:pt x="79876" y="323907"/>
                </a:lnTo>
                <a:lnTo>
                  <a:pt x="74523" y="265095"/>
                </a:lnTo>
                <a:lnTo>
                  <a:pt x="75626" y="248459"/>
                </a:lnTo>
                <a:lnTo>
                  <a:pt x="86721" y="206983"/>
                </a:lnTo>
                <a:lnTo>
                  <a:pt x="126254" y="185029"/>
                </a:lnTo>
                <a:lnTo>
                  <a:pt x="221999" y="185029"/>
                </a:lnTo>
                <a:lnTo>
                  <a:pt x="221990" y="150215"/>
                </a:lnTo>
                <a:lnTo>
                  <a:pt x="147379" y="150215"/>
                </a:lnTo>
                <a:lnTo>
                  <a:pt x="141607" y="142190"/>
                </a:lnTo>
                <a:lnTo>
                  <a:pt x="133432" y="132814"/>
                </a:lnTo>
                <a:lnTo>
                  <a:pt x="122879" y="125619"/>
                </a:lnTo>
                <a:lnTo>
                  <a:pt x="109917" y="121007"/>
                </a:lnTo>
                <a:lnTo>
                  <a:pt x="94513" y="119381"/>
                </a:lnTo>
                <a:close/>
              </a:path>
              <a:path w="224093" h="426479">
                <a:moveTo>
                  <a:pt x="223052" y="388188"/>
                </a:moveTo>
                <a:lnTo>
                  <a:pt x="155812" y="388188"/>
                </a:lnTo>
                <a:lnTo>
                  <a:pt x="160028" y="422503"/>
                </a:lnTo>
                <a:lnTo>
                  <a:pt x="224093" y="414032"/>
                </a:lnTo>
                <a:lnTo>
                  <a:pt x="223371" y="396507"/>
                </a:lnTo>
                <a:lnTo>
                  <a:pt x="223052" y="388188"/>
                </a:lnTo>
                <a:close/>
              </a:path>
              <a:path w="224093" h="426479">
                <a:moveTo>
                  <a:pt x="221999" y="185029"/>
                </a:moveTo>
                <a:lnTo>
                  <a:pt x="126254" y="185029"/>
                </a:lnTo>
                <a:lnTo>
                  <a:pt x="135831" y="193517"/>
                </a:lnTo>
                <a:lnTo>
                  <a:pt x="142565" y="206039"/>
                </a:lnTo>
                <a:lnTo>
                  <a:pt x="146312" y="220941"/>
                </a:lnTo>
                <a:lnTo>
                  <a:pt x="147379" y="226758"/>
                </a:lnTo>
                <a:lnTo>
                  <a:pt x="147259" y="321638"/>
                </a:lnTo>
                <a:lnTo>
                  <a:pt x="131977" y="359113"/>
                </a:lnTo>
                <a:lnTo>
                  <a:pt x="109388" y="365887"/>
                </a:lnTo>
                <a:lnTo>
                  <a:pt x="222368" y="365887"/>
                </a:lnTo>
                <a:lnTo>
                  <a:pt x="222268" y="362083"/>
                </a:lnTo>
                <a:lnTo>
                  <a:pt x="222039" y="349539"/>
                </a:lnTo>
                <a:lnTo>
                  <a:pt x="221999" y="185029"/>
                </a:lnTo>
                <a:close/>
              </a:path>
              <a:path w="224093" h="426479">
                <a:moveTo>
                  <a:pt x="221954" y="0"/>
                </a:moveTo>
                <a:lnTo>
                  <a:pt x="147379" y="0"/>
                </a:lnTo>
                <a:lnTo>
                  <a:pt x="147379" y="150215"/>
                </a:lnTo>
                <a:lnTo>
                  <a:pt x="221990" y="150215"/>
                </a:lnTo>
                <a:lnTo>
                  <a:pt x="221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538577" y="4076810"/>
            <a:ext cx="222482" cy="308035"/>
          </a:xfrm>
          <a:custGeom>
            <a:avLst/>
            <a:gdLst/>
            <a:ahLst/>
            <a:cxnLst/>
            <a:rect l="l" t="t" r="r" b="b"/>
            <a:pathLst>
              <a:path w="222482" h="308035">
                <a:moveTo>
                  <a:pt x="109730" y="0"/>
                </a:moveTo>
                <a:lnTo>
                  <a:pt x="68546" y="10356"/>
                </a:lnTo>
                <a:lnTo>
                  <a:pt x="33360" y="40800"/>
                </a:lnTo>
                <a:lnTo>
                  <a:pt x="13761" y="78414"/>
                </a:lnTo>
                <a:lnTo>
                  <a:pt x="2205" y="129944"/>
                </a:lnTo>
                <a:lnTo>
                  <a:pt x="0" y="173039"/>
                </a:lnTo>
                <a:lnTo>
                  <a:pt x="1586" y="190648"/>
                </a:lnTo>
                <a:lnTo>
                  <a:pt x="12939" y="237519"/>
                </a:lnTo>
                <a:lnTo>
                  <a:pt x="33333" y="272984"/>
                </a:lnTo>
                <a:lnTo>
                  <a:pt x="73007" y="301467"/>
                </a:lnTo>
                <a:lnTo>
                  <a:pt x="111030" y="308035"/>
                </a:lnTo>
                <a:lnTo>
                  <a:pt x="113856" y="308009"/>
                </a:lnTo>
                <a:lnTo>
                  <a:pt x="158991" y="295299"/>
                </a:lnTo>
                <a:lnTo>
                  <a:pt x="192984" y="262454"/>
                </a:lnTo>
                <a:lnTo>
                  <a:pt x="199612" y="251126"/>
                </a:lnTo>
                <a:lnTo>
                  <a:pt x="112478" y="251126"/>
                </a:lnTo>
                <a:lnTo>
                  <a:pt x="105560" y="250391"/>
                </a:lnTo>
                <a:lnTo>
                  <a:pt x="79886" y="216507"/>
                </a:lnTo>
                <a:lnTo>
                  <a:pt x="73501" y="167523"/>
                </a:lnTo>
                <a:lnTo>
                  <a:pt x="73151" y="148615"/>
                </a:lnTo>
                <a:lnTo>
                  <a:pt x="73707" y="132847"/>
                </a:lnTo>
                <a:lnTo>
                  <a:pt x="81549" y="87303"/>
                </a:lnTo>
                <a:lnTo>
                  <a:pt x="114981" y="57095"/>
                </a:lnTo>
                <a:lnTo>
                  <a:pt x="203092" y="57095"/>
                </a:lnTo>
                <a:lnTo>
                  <a:pt x="196727" y="46114"/>
                </a:lnTo>
                <a:lnTo>
                  <a:pt x="160081" y="11884"/>
                </a:lnTo>
                <a:lnTo>
                  <a:pt x="123515" y="754"/>
                </a:lnTo>
                <a:lnTo>
                  <a:pt x="109730" y="0"/>
                </a:lnTo>
                <a:close/>
              </a:path>
              <a:path w="222482" h="308035">
                <a:moveTo>
                  <a:pt x="203092" y="57095"/>
                </a:moveTo>
                <a:lnTo>
                  <a:pt x="114981" y="57095"/>
                </a:lnTo>
                <a:lnTo>
                  <a:pt x="123988" y="60874"/>
                </a:lnTo>
                <a:lnTo>
                  <a:pt x="131290" y="68447"/>
                </a:lnTo>
                <a:lnTo>
                  <a:pt x="144518" y="107301"/>
                </a:lnTo>
                <a:lnTo>
                  <a:pt x="147831" y="148615"/>
                </a:lnTo>
                <a:lnTo>
                  <a:pt x="147906" y="159311"/>
                </a:lnTo>
                <a:lnTo>
                  <a:pt x="147507" y="173039"/>
                </a:lnTo>
                <a:lnTo>
                  <a:pt x="140498" y="220149"/>
                </a:lnTo>
                <a:lnTo>
                  <a:pt x="112478" y="251126"/>
                </a:lnTo>
                <a:lnTo>
                  <a:pt x="199612" y="251126"/>
                </a:lnTo>
                <a:lnTo>
                  <a:pt x="216498" y="202018"/>
                </a:lnTo>
                <a:lnTo>
                  <a:pt x="221845" y="159311"/>
                </a:lnTo>
                <a:lnTo>
                  <a:pt x="222482" y="134460"/>
                </a:lnTo>
                <a:lnTo>
                  <a:pt x="220811" y="116901"/>
                </a:lnTo>
                <a:lnTo>
                  <a:pt x="218061" y="100451"/>
                </a:lnTo>
                <a:lnTo>
                  <a:pt x="214251" y="85104"/>
                </a:lnTo>
                <a:lnTo>
                  <a:pt x="209409" y="70909"/>
                </a:lnTo>
                <a:lnTo>
                  <a:pt x="203559" y="57900"/>
                </a:lnTo>
                <a:lnTo>
                  <a:pt x="203092" y="570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800725" y="3957383"/>
            <a:ext cx="224811" cy="427070"/>
          </a:xfrm>
          <a:custGeom>
            <a:avLst/>
            <a:gdLst/>
            <a:ahLst/>
            <a:cxnLst/>
            <a:rect l="l" t="t" r="r" b="b"/>
            <a:pathLst>
              <a:path w="224811" h="427070">
                <a:moveTo>
                  <a:pt x="195612" y="386829"/>
                </a:moveTo>
                <a:lnTo>
                  <a:pt x="67957" y="386829"/>
                </a:lnTo>
                <a:lnTo>
                  <a:pt x="70741" y="389138"/>
                </a:lnTo>
                <a:lnTo>
                  <a:pt x="78600" y="401487"/>
                </a:lnTo>
                <a:lnTo>
                  <a:pt x="120970" y="426294"/>
                </a:lnTo>
                <a:lnTo>
                  <a:pt x="136187" y="427070"/>
                </a:lnTo>
                <a:lnTo>
                  <a:pt x="146139" y="425357"/>
                </a:lnTo>
                <a:lnTo>
                  <a:pt x="181717" y="404627"/>
                </a:lnTo>
                <a:lnTo>
                  <a:pt x="189323" y="395928"/>
                </a:lnTo>
                <a:lnTo>
                  <a:pt x="195612" y="386829"/>
                </a:lnTo>
                <a:close/>
              </a:path>
              <a:path w="224811" h="427070">
                <a:moveTo>
                  <a:pt x="76885" y="0"/>
                </a:moveTo>
                <a:lnTo>
                  <a:pt x="2463" y="0"/>
                </a:lnTo>
                <a:lnTo>
                  <a:pt x="2441" y="163000"/>
                </a:lnTo>
                <a:lnTo>
                  <a:pt x="2315" y="352505"/>
                </a:lnTo>
                <a:lnTo>
                  <a:pt x="857" y="401487"/>
                </a:lnTo>
                <a:lnTo>
                  <a:pt x="0" y="422490"/>
                </a:lnTo>
                <a:lnTo>
                  <a:pt x="63792" y="422490"/>
                </a:lnTo>
                <a:lnTo>
                  <a:pt x="67957" y="386829"/>
                </a:lnTo>
                <a:lnTo>
                  <a:pt x="195612" y="386829"/>
                </a:lnTo>
                <a:lnTo>
                  <a:pt x="196319" y="385805"/>
                </a:lnTo>
                <a:lnTo>
                  <a:pt x="202661" y="374247"/>
                </a:lnTo>
                <a:lnTo>
                  <a:pt x="206240" y="365997"/>
                </a:lnTo>
                <a:lnTo>
                  <a:pt x="106198" y="365997"/>
                </a:lnTo>
                <a:lnTo>
                  <a:pt x="96660" y="362182"/>
                </a:lnTo>
                <a:lnTo>
                  <a:pt x="87455" y="352505"/>
                </a:lnTo>
                <a:lnTo>
                  <a:pt x="79794" y="335076"/>
                </a:lnTo>
                <a:lnTo>
                  <a:pt x="78193" y="330466"/>
                </a:lnTo>
                <a:lnTo>
                  <a:pt x="76885" y="323418"/>
                </a:lnTo>
                <a:lnTo>
                  <a:pt x="76892" y="232061"/>
                </a:lnTo>
                <a:lnTo>
                  <a:pt x="88965" y="194437"/>
                </a:lnTo>
                <a:lnTo>
                  <a:pt x="111089" y="182233"/>
                </a:lnTo>
                <a:lnTo>
                  <a:pt x="212143" y="182233"/>
                </a:lnTo>
                <a:lnTo>
                  <a:pt x="209526" y="175223"/>
                </a:lnTo>
                <a:lnTo>
                  <a:pt x="203491" y="163000"/>
                </a:lnTo>
                <a:lnTo>
                  <a:pt x="198526" y="155346"/>
                </a:lnTo>
                <a:lnTo>
                  <a:pt x="76885" y="155346"/>
                </a:lnTo>
                <a:lnTo>
                  <a:pt x="76885" y="0"/>
                </a:lnTo>
                <a:close/>
              </a:path>
              <a:path w="224811" h="427070">
                <a:moveTo>
                  <a:pt x="212143" y="182233"/>
                </a:moveTo>
                <a:lnTo>
                  <a:pt x="111089" y="182233"/>
                </a:lnTo>
                <a:lnTo>
                  <a:pt x="120660" y="184278"/>
                </a:lnTo>
                <a:lnTo>
                  <a:pt x="128831" y="189455"/>
                </a:lnTo>
                <a:lnTo>
                  <a:pt x="148265" y="238167"/>
                </a:lnTo>
                <a:lnTo>
                  <a:pt x="150562" y="276992"/>
                </a:lnTo>
                <a:lnTo>
                  <a:pt x="149746" y="296665"/>
                </a:lnTo>
                <a:lnTo>
                  <a:pt x="139969" y="342290"/>
                </a:lnTo>
                <a:lnTo>
                  <a:pt x="106198" y="365997"/>
                </a:lnTo>
                <a:lnTo>
                  <a:pt x="206240" y="365997"/>
                </a:lnTo>
                <a:lnTo>
                  <a:pt x="220548" y="313490"/>
                </a:lnTo>
                <a:lnTo>
                  <a:pt x="224355" y="274266"/>
                </a:lnTo>
                <a:lnTo>
                  <a:pt x="224811" y="252410"/>
                </a:lnTo>
                <a:lnTo>
                  <a:pt x="223667" y="235173"/>
                </a:lnTo>
                <a:lnTo>
                  <a:pt x="221588" y="218732"/>
                </a:lnTo>
                <a:lnTo>
                  <a:pt x="218553" y="203192"/>
                </a:lnTo>
                <a:lnTo>
                  <a:pt x="214540" y="188654"/>
                </a:lnTo>
                <a:lnTo>
                  <a:pt x="212143" y="182233"/>
                </a:lnTo>
                <a:close/>
              </a:path>
              <a:path w="224811" h="427070">
                <a:moveTo>
                  <a:pt x="130806" y="119939"/>
                </a:moveTo>
                <a:lnTo>
                  <a:pt x="95543" y="134976"/>
                </a:lnTo>
                <a:lnTo>
                  <a:pt x="78079" y="155346"/>
                </a:lnTo>
                <a:lnTo>
                  <a:pt x="198526" y="155346"/>
                </a:lnTo>
                <a:lnTo>
                  <a:pt x="168697" y="128257"/>
                </a:lnTo>
                <a:lnTo>
                  <a:pt x="130806" y="1199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056734" y="4076363"/>
            <a:ext cx="215675" cy="306704"/>
          </a:xfrm>
          <a:custGeom>
            <a:avLst/>
            <a:gdLst/>
            <a:ahLst/>
            <a:cxnLst/>
            <a:rect l="l" t="t" r="r" b="b"/>
            <a:pathLst>
              <a:path w="215675" h="306704">
                <a:moveTo>
                  <a:pt x="116397" y="0"/>
                </a:moveTo>
                <a:lnTo>
                  <a:pt x="70291" y="11055"/>
                </a:lnTo>
                <a:lnTo>
                  <a:pt x="33360" y="43284"/>
                </a:lnTo>
                <a:lnTo>
                  <a:pt x="13634" y="80639"/>
                </a:lnTo>
                <a:lnTo>
                  <a:pt x="2263" y="128739"/>
                </a:lnTo>
                <a:lnTo>
                  <a:pt x="0" y="166528"/>
                </a:lnTo>
                <a:lnTo>
                  <a:pt x="984" y="183763"/>
                </a:lnTo>
                <a:lnTo>
                  <a:pt x="10495" y="229271"/>
                </a:lnTo>
                <a:lnTo>
                  <a:pt x="29784" y="264945"/>
                </a:lnTo>
                <a:lnTo>
                  <a:pt x="58769" y="290088"/>
                </a:lnTo>
                <a:lnTo>
                  <a:pt x="97371" y="304006"/>
                </a:lnTo>
                <a:lnTo>
                  <a:pt x="128409" y="306704"/>
                </a:lnTo>
                <a:lnTo>
                  <a:pt x="142274" y="306047"/>
                </a:lnTo>
                <a:lnTo>
                  <a:pt x="181527" y="299961"/>
                </a:lnTo>
                <a:lnTo>
                  <a:pt x="202999" y="292950"/>
                </a:lnTo>
                <a:lnTo>
                  <a:pt x="193845" y="249636"/>
                </a:lnTo>
                <a:lnTo>
                  <a:pt x="128656" y="249636"/>
                </a:lnTo>
                <a:lnTo>
                  <a:pt x="115690" y="247460"/>
                </a:lnTo>
                <a:lnTo>
                  <a:pt x="78242" y="213779"/>
                </a:lnTo>
                <a:lnTo>
                  <a:pt x="72189" y="178333"/>
                </a:lnTo>
                <a:lnTo>
                  <a:pt x="214433" y="172599"/>
                </a:lnTo>
                <a:lnTo>
                  <a:pt x="215203" y="162963"/>
                </a:lnTo>
                <a:lnTo>
                  <a:pt x="215668" y="149368"/>
                </a:lnTo>
                <a:lnTo>
                  <a:pt x="215675" y="128739"/>
                </a:lnTo>
                <a:lnTo>
                  <a:pt x="215504" y="126021"/>
                </a:lnTo>
                <a:lnTo>
                  <a:pt x="147411" y="126021"/>
                </a:lnTo>
                <a:lnTo>
                  <a:pt x="72964" y="117649"/>
                </a:lnTo>
                <a:lnTo>
                  <a:pt x="84569" y="74871"/>
                </a:lnTo>
                <a:lnTo>
                  <a:pt x="115152" y="54794"/>
                </a:lnTo>
                <a:lnTo>
                  <a:pt x="200081" y="54794"/>
                </a:lnTo>
                <a:lnTo>
                  <a:pt x="198777" y="51747"/>
                </a:lnTo>
                <a:lnTo>
                  <a:pt x="175513" y="20788"/>
                </a:lnTo>
                <a:lnTo>
                  <a:pt x="130177" y="862"/>
                </a:lnTo>
                <a:lnTo>
                  <a:pt x="116397" y="0"/>
                </a:lnTo>
                <a:close/>
              </a:path>
              <a:path w="215675" h="306704">
                <a:moveTo>
                  <a:pt x="191807" y="239993"/>
                </a:moveTo>
                <a:lnTo>
                  <a:pt x="145404" y="249265"/>
                </a:lnTo>
                <a:lnTo>
                  <a:pt x="128656" y="249636"/>
                </a:lnTo>
                <a:lnTo>
                  <a:pt x="193845" y="249636"/>
                </a:lnTo>
                <a:lnTo>
                  <a:pt x="191807" y="239993"/>
                </a:lnTo>
                <a:close/>
              </a:path>
              <a:path w="215675" h="306704">
                <a:moveTo>
                  <a:pt x="200081" y="54794"/>
                </a:moveTo>
                <a:lnTo>
                  <a:pt x="115152" y="54794"/>
                </a:lnTo>
                <a:lnTo>
                  <a:pt x="125013" y="58207"/>
                </a:lnTo>
                <a:lnTo>
                  <a:pt x="133110" y="65547"/>
                </a:lnTo>
                <a:lnTo>
                  <a:pt x="139420" y="76405"/>
                </a:lnTo>
                <a:lnTo>
                  <a:pt x="143921" y="90375"/>
                </a:lnTo>
                <a:lnTo>
                  <a:pt x="146592" y="107050"/>
                </a:lnTo>
                <a:lnTo>
                  <a:pt x="147411" y="126021"/>
                </a:lnTo>
                <a:lnTo>
                  <a:pt x="215504" y="126021"/>
                </a:lnTo>
                <a:lnTo>
                  <a:pt x="214624" y="112018"/>
                </a:lnTo>
                <a:lnTo>
                  <a:pt x="212337" y="95054"/>
                </a:lnTo>
                <a:lnTo>
                  <a:pt x="208923" y="79323"/>
                </a:lnTo>
                <a:lnTo>
                  <a:pt x="204397" y="64872"/>
                </a:lnTo>
                <a:lnTo>
                  <a:pt x="200081" y="547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796501" y="2612127"/>
            <a:ext cx="476135" cy="1135913"/>
          </a:xfrm>
          <a:custGeom>
            <a:avLst/>
            <a:gdLst/>
            <a:ahLst/>
            <a:cxnLst/>
            <a:rect l="l" t="t" r="r" b="b"/>
            <a:pathLst>
              <a:path w="476135" h="1135913">
                <a:moveTo>
                  <a:pt x="476135" y="0"/>
                </a:moveTo>
                <a:lnTo>
                  <a:pt x="0" y="0"/>
                </a:lnTo>
                <a:lnTo>
                  <a:pt x="476135" y="1135913"/>
                </a:lnTo>
                <a:lnTo>
                  <a:pt x="4761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984250" y="2612127"/>
            <a:ext cx="476656" cy="1135913"/>
          </a:xfrm>
          <a:custGeom>
            <a:avLst/>
            <a:gdLst/>
            <a:ahLst/>
            <a:cxnLst/>
            <a:rect l="l" t="t" r="r" b="b"/>
            <a:pathLst>
              <a:path w="476656" h="1135913">
                <a:moveTo>
                  <a:pt x="476656" y="0"/>
                </a:moveTo>
                <a:lnTo>
                  <a:pt x="0" y="0"/>
                </a:lnTo>
                <a:lnTo>
                  <a:pt x="0" y="1135913"/>
                </a:lnTo>
                <a:lnTo>
                  <a:pt x="476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4420252" y="3030719"/>
            <a:ext cx="511848" cy="717308"/>
          </a:xfrm>
          <a:custGeom>
            <a:avLst/>
            <a:gdLst/>
            <a:ahLst/>
            <a:cxnLst/>
            <a:rect l="l" t="t" r="r" b="b"/>
            <a:pathLst>
              <a:path w="511848" h="717308">
                <a:moveTo>
                  <a:pt x="208330" y="0"/>
                </a:moveTo>
                <a:lnTo>
                  <a:pt x="0" y="488810"/>
                </a:lnTo>
                <a:lnTo>
                  <a:pt x="222046" y="488810"/>
                </a:lnTo>
                <a:lnTo>
                  <a:pt x="312927" y="717308"/>
                </a:lnTo>
                <a:lnTo>
                  <a:pt x="511848" y="717308"/>
                </a:lnTo>
                <a:lnTo>
                  <a:pt x="208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5306632" y="2610105"/>
            <a:ext cx="86225" cy="87544"/>
          </a:xfrm>
          <a:custGeom>
            <a:avLst/>
            <a:gdLst/>
            <a:ahLst/>
            <a:cxnLst/>
            <a:rect l="l" t="t" r="r" b="b"/>
            <a:pathLst>
              <a:path w="86225" h="87544">
                <a:moveTo>
                  <a:pt x="44184" y="0"/>
                </a:moveTo>
                <a:lnTo>
                  <a:pt x="6861" y="21711"/>
                </a:lnTo>
                <a:lnTo>
                  <a:pt x="0" y="51827"/>
                </a:lnTo>
                <a:lnTo>
                  <a:pt x="4061" y="63719"/>
                </a:lnTo>
                <a:lnTo>
                  <a:pt x="11646" y="73778"/>
                </a:lnTo>
                <a:lnTo>
                  <a:pt x="22579" y="81463"/>
                </a:lnTo>
                <a:lnTo>
                  <a:pt x="36681" y="86232"/>
                </a:lnTo>
                <a:lnTo>
                  <a:pt x="53775" y="87544"/>
                </a:lnTo>
                <a:lnTo>
                  <a:pt x="64890" y="83019"/>
                </a:lnTo>
                <a:lnTo>
                  <a:pt x="67069" y="81158"/>
                </a:lnTo>
                <a:lnTo>
                  <a:pt x="43470" y="81158"/>
                </a:lnTo>
                <a:lnTo>
                  <a:pt x="29830" y="78081"/>
                </a:lnTo>
                <a:lnTo>
                  <a:pt x="18762" y="70150"/>
                </a:lnTo>
                <a:lnTo>
                  <a:pt x="11338" y="58438"/>
                </a:lnTo>
                <a:lnTo>
                  <a:pt x="8625" y="44023"/>
                </a:lnTo>
                <a:lnTo>
                  <a:pt x="11467" y="29751"/>
                </a:lnTo>
                <a:lnTo>
                  <a:pt x="19049" y="18145"/>
                </a:lnTo>
                <a:lnTo>
                  <a:pt x="30255" y="10346"/>
                </a:lnTo>
                <a:lnTo>
                  <a:pt x="43968" y="7492"/>
                </a:lnTo>
                <a:lnTo>
                  <a:pt x="68103" y="7492"/>
                </a:lnTo>
                <a:lnTo>
                  <a:pt x="58378" y="2334"/>
                </a:lnTo>
                <a:lnTo>
                  <a:pt x="44184" y="0"/>
                </a:lnTo>
                <a:close/>
              </a:path>
              <a:path w="86225" h="87544">
                <a:moveTo>
                  <a:pt x="68103" y="7492"/>
                </a:moveTo>
                <a:lnTo>
                  <a:pt x="43968" y="7492"/>
                </a:lnTo>
                <a:lnTo>
                  <a:pt x="45082" y="7504"/>
                </a:lnTo>
                <a:lnTo>
                  <a:pt x="58434" y="10652"/>
                </a:lnTo>
                <a:lnTo>
                  <a:pt x="69282" y="18679"/>
                </a:lnTo>
                <a:lnTo>
                  <a:pt x="76566" y="30579"/>
                </a:lnTo>
                <a:lnTo>
                  <a:pt x="79210" y="45275"/>
                </a:lnTo>
                <a:lnTo>
                  <a:pt x="79155" y="45656"/>
                </a:lnTo>
                <a:lnTo>
                  <a:pt x="76196" y="59426"/>
                </a:lnTo>
                <a:lnTo>
                  <a:pt x="68568" y="70849"/>
                </a:lnTo>
                <a:lnTo>
                  <a:pt x="57329" y="78473"/>
                </a:lnTo>
                <a:lnTo>
                  <a:pt x="43470" y="81158"/>
                </a:lnTo>
                <a:lnTo>
                  <a:pt x="67069" y="81158"/>
                </a:lnTo>
                <a:lnTo>
                  <a:pt x="74198" y="75067"/>
                </a:lnTo>
                <a:lnTo>
                  <a:pt x="81201" y="63719"/>
                </a:lnTo>
                <a:lnTo>
                  <a:pt x="85372" y="49108"/>
                </a:lnTo>
                <a:lnTo>
                  <a:pt x="86225" y="31214"/>
                </a:lnTo>
                <a:lnTo>
                  <a:pt x="80150" y="18709"/>
                </a:lnTo>
                <a:lnTo>
                  <a:pt x="70617" y="8826"/>
                </a:lnTo>
                <a:lnTo>
                  <a:pt x="68103" y="7492"/>
                </a:lnTo>
                <a:close/>
              </a:path>
              <a:path w="86225" h="87544">
                <a:moveTo>
                  <a:pt x="49683" y="19303"/>
                </a:moveTo>
                <a:lnTo>
                  <a:pt x="35244" y="19303"/>
                </a:lnTo>
                <a:lnTo>
                  <a:pt x="31154" y="20091"/>
                </a:lnTo>
                <a:lnTo>
                  <a:pt x="26976" y="20726"/>
                </a:lnTo>
                <a:lnTo>
                  <a:pt x="26976" y="69913"/>
                </a:lnTo>
                <a:lnTo>
                  <a:pt x="35802" y="69913"/>
                </a:lnTo>
                <a:lnTo>
                  <a:pt x="35802" y="49021"/>
                </a:lnTo>
                <a:lnTo>
                  <a:pt x="58790" y="49021"/>
                </a:lnTo>
                <a:lnTo>
                  <a:pt x="56986" y="46456"/>
                </a:lnTo>
                <a:lnTo>
                  <a:pt x="52617" y="45656"/>
                </a:lnTo>
                <a:lnTo>
                  <a:pt x="52617" y="45275"/>
                </a:lnTo>
                <a:lnTo>
                  <a:pt x="57964" y="43878"/>
                </a:lnTo>
                <a:lnTo>
                  <a:pt x="59785" y="42113"/>
                </a:lnTo>
                <a:lnTo>
                  <a:pt x="35802" y="42113"/>
                </a:lnTo>
                <a:lnTo>
                  <a:pt x="35802" y="26225"/>
                </a:lnTo>
                <a:lnTo>
                  <a:pt x="37237" y="26022"/>
                </a:lnTo>
                <a:lnTo>
                  <a:pt x="60851" y="26022"/>
                </a:lnTo>
                <a:lnTo>
                  <a:pt x="60567" y="25399"/>
                </a:lnTo>
                <a:lnTo>
                  <a:pt x="54573" y="20904"/>
                </a:lnTo>
                <a:lnTo>
                  <a:pt x="49683" y="19303"/>
                </a:lnTo>
                <a:close/>
              </a:path>
              <a:path w="86225" h="87544">
                <a:moveTo>
                  <a:pt x="58790" y="49021"/>
                </a:moveTo>
                <a:lnTo>
                  <a:pt x="47118" y="49021"/>
                </a:lnTo>
                <a:lnTo>
                  <a:pt x="50420" y="51384"/>
                </a:lnTo>
                <a:lnTo>
                  <a:pt x="51602" y="58438"/>
                </a:lnTo>
                <a:lnTo>
                  <a:pt x="52427" y="63817"/>
                </a:lnTo>
                <a:lnTo>
                  <a:pt x="53405" y="68325"/>
                </a:lnTo>
                <a:lnTo>
                  <a:pt x="54573" y="69913"/>
                </a:lnTo>
                <a:lnTo>
                  <a:pt x="63603" y="69913"/>
                </a:lnTo>
                <a:lnTo>
                  <a:pt x="62904" y="68325"/>
                </a:lnTo>
                <a:lnTo>
                  <a:pt x="61875" y="65404"/>
                </a:lnTo>
                <a:lnTo>
                  <a:pt x="60683" y="57353"/>
                </a:lnTo>
                <a:lnTo>
                  <a:pt x="59755" y="50393"/>
                </a:lnTo>
                <a:lnTo>
                  <a:pt x="58790" y="49021"/>
                </a:lnTo>
                <a:close/>
              </a:path>
              <a:path w="86225" h="87544">
                <a:moveTo>
                  <a:pt x="60851" y="26022"/>
                </a:moveTo>
                <a:lnTo>
                  <a:pt x="49798" y="26022"/>
                </a:lnTo>
                <a:lnTo>
                  <a:pt x="53011" y="29971"/>
                </a:lnTo>
                <a:lnTo>
                  <a:pt x="53011" y="40043"/>
                </a:lnTo>
                <a:lnTo>
                  <a:pt x="47664" y="42113"/>
                </a:lnTo>
                <a:lnTo>
                  <a:pt x="59785" y="42113"/>
                </a:lnTo>
                <a:lnTo>
                  <a:pt x="62117" y="39852"/>
                </a:lnTo>
                <a:lnTo>
                  <a:pt x="62117" y="28803"/>
                </a:lnTo>
                <a:lnTo>
                  <a:pt x="60851" y="260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>
                <a:latin typeface="Adobe Clean"/>
                <a:cs typeface="Adobe Clean"/>
              </a:rPr>
              <a:t>© </a:t>
            </a:r>
            <a:r>
              <a:rPr spc="5" dirty="0">
                <a:latin typeface="Adobe Clean"/>
                <a:cs typeface="Adobe Clean"/>
              </a:rPr>
              <a:t>2</a:t>
            </a:r>
            <a:r>
              <a:rPr spc="-15" dirty="0">
                <a:latin typeface="Adobe Clean"/>
                <a:cs typeface="Adobe Clean"/>
              </a:rPr>
              <a:t>0</a:t>
            </a:r>
            <a:r>
              <a:rPr spc="10" dirty="0">
                <a:latin typeface="Adobe Clean"/>
                <a:cs typeface="Adobe Clean"/>
              </a:rPr>
              <a:t>1</a:t>
            </a:r>
            <a:r>
              <a:rPr dirty="0">
                <a:latin typeface="Adobe Clean"/>
                <a:cs typeface="Adobe Clean"/>
              </a:rPr>
              <a:t>2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-5" dirty="0">
                <a:latin typeface="Adobe Clean"/>
                <a:cs typeface="Adobe Clean"/>
              </a:rPr>
              <a:t>S</a:t>
            </a:r>
            <a:r>
              <a:rPr spc="20" dirty="0">
                <a:latin typeface="Adobe Clean"/>
                <a:cs typeface="Adobe Clean"/>
              </a:rPr>
              <a:t>y</a:t>
            </a:r>
            <a:r>
              <a:rPr spc="25" dirty="0">
                <a:latin typeface="Adobe Clean"/>
                <a:cs typeface="Adobe Clean"/>
              </a:rPr>
              <a:t>s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m</a:t>
            </a:r>
            <a:r>
              <a:rPr dirty="0">
                <a:latin typeface="Adobe Clean"/>
                <a:cs typeface="Adobe Clean"/>
              </a:rPr>
              <a:t>s </a:t>
            </a:r>
            <a:r>
              <a:rPr spc="1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n</a:t>
            </a:r>
            <a:r>
              <a:rPr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r</a:t>
            </a:r>
            <a:r>
              <a:rPr spc="10" dirty="0">
                <a:latin typeface="Adobe Clean"/>
                <a:cs typeface="Adobe Clean"/>
              </a:rPr>
              <a:t>pora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</a:t>
            </a:r>
            <a:r>
              <a:rPr spc="5" dirty="0">
                <a:latin typeface="Adobe Clean"/>
                <a:cs typeface="Adobe Clean"/>
              </a:rPr>
              <a:t>A</a:t>
            </a:r>
            <a:r>
              <a:rPr spc="1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l </a:t>
            </a:r>
            <a:r>
              <a:rPr spc="20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gh</a:t>
            </a:r>
            <a:r>
              <a:rPr spc="25" dirty="0">
                <a:latin typeface="Adobe Clean"/>
                <a:cs typeface="Adobe Clean"/>
              </a:rPr>
              <a:t>t</a:t>
            </a:r>
            <a:r>
              <a:rPr dirty="0">
                <a:latin typeface="Adobe Clean"/>
                <a:cs typeface="Adobe Clean"/>
              </a:rPr>
              <a:t>s R</a:t>
            </a:r>
            <a:r>
              <a:rPr spc="15" dirty="0">
                <a:latin typeface="Adobe Clean"/>
                <a:cs typeface="Adobe Clean"/>
              </a:rPr>
              <a:t>es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35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v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5"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n</a:t>
            </a:r>
            <a:r>
              <a:rPr spc="5" dirty="0">
                <a:latin typeface="Adobe Clean"/>
                <a:cs typeface="Adobe Clean"/>
              </a:rPr>
              <a:t>f</a:t>
            </a:r>
            <a:r>
              <a:rPr spc="20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dentia</a:t>
            </a:r>
            <a:r>
              <a:rPr spc="3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012" y="1522965"/>
            <a:ext cx="8190798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012" y="1890010"/>
            <a:ext cx="81907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Adobe Clean"/>
              </a:rPr>
              <a:t>Footer Text</a:t>
            </a:r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/>
              <a:t>‹#›</a:t>
            </a:fld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709284" y="6505731"/>
            <a:ext cx="434715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pic>
        <p:nvPicPr>
          <p:cNvPr id="11" name="Picture 10" descr="adobe_logo_tab_top_78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3" y="1"/>
            <a:ext cx="411787" cy="681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67051"/>
            <a:ext cx="914400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55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Adobe Clean"/>
              </a:rPr>
              <a:t>Footer Text</a:t>
            </a:r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20759913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Adobe Clean"/>
              </a:rPr>
              <a:t>Footer Text</a:t>
            </a:r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21657064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1"/>
            <a:ext cx="9144000" cy="6477000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Adobe Clean"/>
              </a:rPr>
              <a:t>Footer Text</a:t>
            </a:r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22327663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529209"/>
            <a:ext cx="8255000" cy="562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720213"/>
            <a:ext cx="8255000" cy="2510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4500" y="6576821"/>
            <a:ext cx="3475207" cy="135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>
                <a:latin typeface="Adobe Clean"/>
                <a:cs typeface="Adobe Clean"/>
              </a:rPr>
              <a:t>© </a:t>
            </a:r>
            <a:r>
              <a:rPr spc="5" dirty="0">
                <a:latin typeface="Adobe Clean"/>
                <a:cs typeface="Adobe Clean"/>
              </a:rPr>
              <a:t>2</a:t>
            </a:r>
            <a:r>
              <a:rPr spc="-15" dirty="0">
                <a:latin typeface="Adobe Clean"/>
                <a:cs typeface="Adobe Clean"/>
              </a:rPr>
              <a:t>0</a:t>
            </a:r>
            <a:r>
              <a:rPr spc="10" dirty="0">
                <a:latin typeface="Adobe Clean"/>
                <a:cs typeface="Adobe Clean"/>
              </a:rPr>
              <a:t>1</a:t>
            </a:r>
            <a:r>
              <a:rPr dirty="0">
                <a:latin typeface="Adobe Clean"/>
                <a:cs typeface="Adobe Clean"/>
              </a:rPr>
              <a:t>2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-5" dirty="0">
                <a:latin typeface="Adobe Clean"/>
                <a:cs typeface="Adobe Clean"/>
              </a:rPr>
              <a:t>S</a:t>
            </a:r>
            <a:r>
              <a:rPr spc="20" dirty="0">
                <a:latin typeface="Adobe Clean"/>
                <a:cs typeface="Adobe Clean"/>
              </a:rPr>
              <a:t>y</a:t>
            </a:r>
            <a:r>
              <a:rPr spc="25" dirty="0">
                <a:latin typeface="Adobe Clean"/>
                <a:cs typeface="Adobe Clean"/>
              </a:rPr>
              <a:t>s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m</a:t>
            </a:r>
            <a:r>
              <a:rPr dirty="0">
                <a:latin typeface="Adobe Clean"/>
                <a:cs typeface="Adobe Clean"/>
              </a:rPr>
              <a:t>s </a:t>
            </a:r>
            <a:r>
              <a:rPr spc="1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n</a:t>
            </a:r>
            <a:r>
              <a:rPr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r</a:t>
            </a:r>
            <a:r>
              <a:rPr spc="10" dirty="0">
                <a:latin typeface="Adobe Clean"/>
                <a:cs typeface="Adobe Clean"/>
              </a:rPr>
              <a:t>pora</a:t>
            </a:r>
            <a:r>
              <a:rPr spc="5" dirty="0">
                <a:latin typeface="Adobe Clean"/>
                <a:cs typeface="Adobe Clean"/>
              </a:rPr>
              <a:t>t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</a:t>
            </a:r>
            <a:r>
              <a:rPr spc="5" dirty="0">
                <a:latin typeface="Adobe Clean"/>
                <a:cs typeface="Adobe Clean"/>
              </a:rPr>
              <a:t>A</a:t>
            </a:r>
            <a:r>
              <a:rPr spc="1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l </a:t>
            </a:r>
            <a:r>
              <a:rPr spc="20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gh</a:t>
            </a:r>
            <a:r>
              <a:rPr spc="25" dirty="0">
                <a:latin typeface="Adobe Clean"/>
                <a:cs typeface="Adobe Clean"/>
              </a:rPr>
              <a:t>t</a:t>
            </a:r>
            <a:r>
              <a:rPr dirty="0">
                <a:latin typeface="Adobe Clean"/>
                <a:cs typeface="Adobe Clean"/>
              </a:rPr>
              <a:t>s R</a:t>
            </a:r>
            <a:r>
              <a:rPr spc="15" dirty="0">
                <a:latin typeface="Adobe Clean"/>
                <a:cs typeface="Adobe Clean"/>
              </a:rPr>
              <a:t>es</a:t>
            </a:r>
            <a:r>
              <a:rPr spc="10" dirty="0">
                <a:latin typeface="Adobe Clean"/>
                <a:cs typeface="Adobe Clean"/>
              </a:rPr>
              <a:t>e</a:t>
            </a:r>
            <a:r>
              <a:rPr spc="35" dirty="0">
                <a:latin typeface="Adobe Clean"/>
                <a:cs typeface="Adobe Clean"/>
              </a:rPr>
              <a:t>r</a:t>
            </a:r>
            <a:r>
              <a:rPr spc="5" dirty="0">
                <a:latin typeface="Adobe Clean"/>
                <a:cs typeface="Adobe Clean"/>
              </a:rPr>
              <a:t>v</a:t>
            </a:r>
            <a:r>
              <a:rPr spc="15" dirty="0">
                <a:latin typeface="Adobe Clean"/>
                <a:cs typeface="Adobe Clean"/>
              </a:rPr>
              <a:t>e</a:t>
            </a:r>
            <a:r>
              <a:rPr spc="20" dirty="0">
                <a:latin typeface="Adobe Clean"/>
                <a:cs typeface="Adobe Clean"/>
              </a:rPr>
              <a:t>d</a:t>
            </a:r>
            <a:r>
              <a:rPr dirty="0">
                <a:latin typeface="Adobe Clean"/>
                <a:cs typeface="Adobe Clean"/>
              </a:rPr>
              <a:t>.  A</a:t>
            </a:r>
            <a:r>
              <a:rPr spc="10" dirty="0">
                <a:latin typeface="Adobe Clean"/>
                <a:cs typeface="Adobe Clean"/>
              </a:rPr>
              <a:t>dob</a:t>
            </a:r>
            <a:r>
              <a:rPr dirty="0">
                <a:latin typeface="Adobe Clean"/>
                <a:cs typeface="Adobe Clean"/>
              </a:rPr>
              <a:t>e </a:t>
            </a:r>
            <a:r>
              <a:rPr spc="5" dirty="0">
                <a:latin typeface="Adobe Clean"/>
                <a:cs typeface="Adobe Clean"/>
              </a:rPr>
              <a:t>C</a:t>
            </a:r>
            <a:r>
              <a:rPr spc="10" dirty="0">
                <a:latin typeface="Adobe Clean"/>
                <a:cs typeface="Adobe Clean"/>
              </a:rPr>
              <a:t>o</a:t>
            </a:r>
            <a:r>
              <a:rPr spc="15" dirty="0">
                <a:latin typeface="Adobe Clean"/>
                <a:cs typeface="Adobe Clean"/>
              </a:rPr>
              <a:t>n</a:t>
            </a:r>
            <a:r>
              <a:rPr spc="5" dirty="0">
                <a:latin typeface="Adobe Clean"/>
                <a:cs typeface="Adobe Clean"/>
              </a:rPr>
              <a:t>f</a:t>
            </a:r>
            <a:r>
              <a:rPr spc="20" dirty="0">
                <a:latin typeface="Adobe Clean"/>
                <a:cs typeface="Adobe Clean"/>
              </a:rPr>
              <a:t>i</a:t>
            </a:r>
            <a:r>
              <a:rPr spc="10" dirty="0">
                <a:latin typeface="Adobe Clean"/>
                <a:cs typeface="Adobe Clean"/>
              </a:rPr>
              <a:t>dentia</a:t>
            </a:r>
            <a:r>
              <a:rPr spc="30" dirty="0">
                <a:latin typeface="Adobe Clean"/>
                <a:cs typeface="Adobe Clean"/>
              </a:rPr>
              <a:t>l</a:t>
            </a:r>
            <a:r>
              <a:rPr dirty="0">
                <a:latin typeface="Adobe Clean"/>
                <a:cs typeface="Adobe Clean"/>
              </a:rPr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779463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442075"/>
            <a:ext cx="9144000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228600" y="6502400"/>
            <a:ext cx="389001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914400"/>
            <a:r>
              <a:rPr lang="en-US" sz="700" dirty="0" smtClean="0">
                <a:solidFill>
                  <a:srgbClr val="FFFFFF"/>
                </a:solidFill>
                <a:latin typeface="Adobe Clean" pitchFamily="-111" charset="0"/>
              </a:rPr>
              <a:t>© 2013 Adobe Systems </a:t>
            </a:r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Incorporated.  All Rights Reserved. </a:t>
            </a:r>
            <a:r>
              <a:rPr lang="en-US" sz="700" dirty="0" smtClean="0">
                <a:solidFill>
                  <a:srgbClr val="FFFFFF"/>
                </a:solidFill>
                <a:latin typeface="Adobe Clean" pitchFamily="-111" charset="0"/>
              </a:rPr>
              <a:t> Adobe Confidential.</a:t>
            </a:r>
            <a:endParaRPr lang="en-US" sz="700" dirty="0">
              <a:solidFill>
                <a:srgbClr val="FFFFFF"/>
              </a:solidFill>
              <a:latin typeface="Adobe Clean" pitchFamily="-111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786300" y="6528874"/>
            <a:ext cx="204225" cy="256615"/>
            <a:chOff x="8786300" y="6528874"/>
            <a:chExt cx="204225" cy="256615"/>
          </a:xfrm>
        </p:grpSpPr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8788450" y="6725362"/>
              <a:ext cx="36545" cy="60127"/>
            </a:xfrm>
            <a:custGeom>
              <a:avLst/>
              <a:gdLst>
                <a:gd name="T0" fmla="*/ 540229938 w 212"/>
                <a:gd name="T1" fmla="*/ 2083798107 h 332"/>
                <a:gd name="T2" fmla="*/ 426475886 w 212"/>
                <a:gd name="T3" fmla="*/ 2147483647 h 332"/>
                <a:gd name="T4" fmla="*/ 0 w 212"/>
                <a:gd name="T5" fmla="*/ 2147483647 h 332"/>
                <a:gd name="T6" fmla="*/ 525996886 w 212"/>
                <a:gd name="T7" fmla="*/ 0 h 332"/>
                <a:gd name="T8" fmla="*/ 1037797444 w 212"/>
                <a:gd name="T9" fmla="*/ 0 h 332"/>
                <a:gd name="T10" fmla="*/ 1506935762 w 212"/>
                <a:gd name="T11" fmla="*/ 2147483647 h 332"/>
                <a:gd name="T12" fmla="*/ 1094656011 w 212"/>
                <a:gd name="T13" fmla="*/ 2147483647 h 332"/>
                <a:gd name="T14" fmla="*/ 980938876 w 212"/>
                <a:gd name="T15" fmla="*/ 2083798107 h 332"/>
                <a:gd name="T16" fmla="*/ 540229938 w 212"/>
                <a:gd name="T17" fmla="*/ 2083798107 h 332"/>
                <a:gd name="T18" fmla="*/ 938276636 w 212"/>
                <a:gd name="T19" fmla="*/ 1703423933 h 332"/>
                <a:gd name="T20" fmla="*/ 852988688 w 212"/>
                <a:gd name="T21" fmla="*/ 1108041259 h 332"/>
                <a:gd name="T22" fmla="*/ 852988688 w 212"/>
                <a:gd name="T23" fmla="*/ 1108041259 h 332"/>
                <a:gd name="T24" fmla="*/ 767700933 w 212"/>
                <a:gd name="T25" fmla="*/ 479618371 h 332"/>
                <a:gd name="T26" fmla="*/ 767700933 w 212"/>
                <a:gd name="T27" fmla="*/ 479618371 h 332"/>
                <a:gd name="T28" fmla="*/ 767700933 w 212"/>
                <a:gd name="T29" fmla="*/ 479618371 h 332"/>
                <a:gd name="T30" fmla="*/ 682376261 w 212"/>
                <a:gd name="T31" fmla="*/ 1108041259 h 332"/>
                <a:gd name="T32" fmla="*/ 582855261 w 212"/>
                <a:gd name="T33" fmla="*/ 1703423933 h 332"/>
                <a:gd name="T34" fmla="*/ 938276636 w 212"/>
                <a:gd name="T35" fmla="*/ 1703423933 h 3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2"/>
                <a:gd name="T55" fmla="*/ 0 h 332"/>
                <a:gd name="T56" fmla="*/ 212 w 212"/>
                <a:gd name="T57" fmla="*/ 332 h 3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2" h="332">
                  <a:moveTo>
                    <a:pt x="76" y="252"/>
                  </a:moveTo>
                  <a:lnTo>
                    <a:pt x="60" y="332"/>
                  </a:lnTo>
                  <a:lnTo>
                    <a:pt x="0" y="332"/>
                  </a:lnTo>
                  <a:lnTo>
                    <a:pt x="74" y="0"/>
                  </a:lnTo>
                  <a:lnTo>
                    <a:pt x="146" y="0"/>
                  </a:lnTo>
                  <a:lnTo>
                    <a:pt x="212" y="332"/>
                  </a:lnTo>
                  <a:lnTo>
                    <a:pt x="154" y="332"/>
                  </a:lnTo>
                  <a:lnTo>
                    <a:pt x="138" y="252"/>
                  </a:lnTo>
                  <a:lnTo>
                    <a:pt x="76" y="252"/>
                  </a:lnTo>
                  <a:close/>
                  <a:moveTo>
                    <a:pt x="132" y="206"/>
                  </a:moveTo>
                  <a:lnTo>
                    <a:pt x="120" y="134"/>
                  </a:lnTo>
                  <a:lnTo>
                    <a:pt x="108" y="58"/>
                  </a:lnTo>
                  <a:lnTo>
                    <a:pt x="96" y="134"/>
                  </a:lnTo>
                  <a:lnTo>
                    <a:pt x="82" y="206"/>
                  </a:lnTo>
                  <a:lnTo>
                    <a:pt x="132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FFFFFF"/>
                </a:solidFill>
                <a:latin typeface="Adobe Clean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828220" y="6724288"/>
              <a:ext cx="32246" cy="61201"/>
            </a:xfrm>
            <a:custGeom>
              <a:avLst/>
              <a:gdLst>
                <a:gd name="T0" fmla="*/ 1389229327 w 182"/>
                <a:gd name="T1" fmla="*/ 2110823318 h 346"/>
                <a:gd name="T2" fmla="*/ 1404655613 w 182"/>
                <a:gd name="T3" fmla="*/ 2147483647 h 346"/>
                <a:gd name="T4" fmla="*/ 972444917 w 182"/>
                <a:gd name="T5" fmla="*/ 2147483647 h 346"/>
                <a:gd name="T6" fmla="*/ 972444917 w 182"/>
                <a:gd name="T7" fmla="*/ 2147483647 h 346"/>
                <a:gd name="T8" fmla="*/ 818103406 w 182"/>
                <a:gd name="T9" fmla="*/ 2147483647 h 346"/>
                <a:gd name="T10" fmla="*/ 648296677 w 182"/>
                <a:gd name="T11" fmla="*/ 2147483647 h 346"/>
                <a:gd name="T12" fmla="*/ 586552207 w 182"/>
                <a:gd name="T13" fmla="*/ 2147483647 h 346"/>
                <a:gd name="T14" fmla="*/ 447637180 w 182"/>
                <a:gd name="T15" fmla="*/ 2147483647 h 346"/>
                <a:gd name="T16" fmla="*/ 324148240 w 182"/>
                <a:gd name="T17" fmla="*/ 2147483647 h 346"/>
                <a:gd name="T18" fmla="*/ 154341511 w 182"/>
                <a:gd name="T19" fmla="*/ 2147483647 h 346"/>
                <a:gd name="T20" fmla="*/ 46317986 w 182"/>
                <a:gd name="T21" fmla="*/ 2095415750 h 346"/>
                <a:gd name="T22" fmla="*/ 0 w 182"/>
                <a:gd name="T23" fmla="*/ 1710229130 h 346"/>
                <a:gd name="T24" fmla="*/ 15426286 w 182"/>
                <a:gd name="T25" fmla="*/ 1479117000 h 346"/>
                <a:gd name="T26" fmla="*/ 108062456 w 182"/>
                <a:gd name="T27" fmla="*/ 1124745318 h 346"/>
                <a:gd name="T28" fmla="*/ 277830253 w 182"/>
                <a:gd name="T29" fmla="*/ 878225818 h 346"/>
                <a:gd name="T30" fmla="*/ 478489751 w 182"/>
                <a:gd name="T31" fmla="*/ 770373438 h 346"/>
                <a:gd name="T32" fmla="*/ 601978493 w 182"/>
                <a:gd name="T33" fmla="*/ 754966068 h 346"/>
                <a:gd name="T34" fmla="*/ 802677120 w 182"/>
                <a:gd name="T35" fmla="*/ 801188375 h 346"/>
                <a:gd name="T36" fmla="*/ 910700447 w 182"/>
                <a:gd name="T37" fmla="*/ 939855693 h 346"/>
                <a:gd name="T38" fmla="*/ 926165862 w 182"/>
                <a:gd name="T39" fmla="*/ 0 h 346"/>
                <a:gd name="T40" fmla="*/ 926165862 w 182"/>
                <a:gd name="T41" fmla="*/ 1494524568 h 346"/>
                <a:gd name="T42" fmla="*/ 926165862 w 182"/>
                <a:gd name="T43" fmla="*/ 1386672188 h 346"/>
                <a:gd name="T44" fmla="*/ 895274161 w 182"/>
                <a:gd name="T45" fmla="*/ 1294227375 h 346"/>
                <a:gd name="T46" fmla="*/ 802677120 w 182"/>
                <a:gd name="T47" fmla="*/ 1155560255 h 346"/>
                <a:gd name="T48" fmla="*/ 725467235 w 182"/>
                <a:gd name="T49" fmla="*/ 1140152688 h 346"/>
                <a:gd name="T50" fmla="*/ 663722963 w 182"/>
                <a:gd name="T51" fmla="*/ 1155560255 h 346"/>
                <a:gd name="T52" fmla="*/ 555699438 w 182"/>
                <a:gd name="T53" fmla="*/ 1248005068 h 346"/>
                <a:gd name="T54" fmla="*/ 493955166 w 182"/>
                <a:gd name="T55" fmla="*/ 1402079755 h 346"/>
                <a:gd name="T56" fmla="*/ 463063465 w 182"/>
                <a:gd name="T57" fmla="*/ 1725636500 h 346"/>
                <a:gd name="T58" fmla="*/ 478489751 w 182"/>
                <a:gd name="T59" fmla="*/ 1848896250 h 346"/>
                <a:gd name="T60" fmla="*/ 509381452 w 182"/>
                <a:gd name="T61" fmla="*/ 2064600813 h 346"/>
                <a:gd name="T62" fmla="*/ 571125922 w 182"/>
                <a:gd name="T63" fmla="*/ 2147483647 h 346"/>
                <a:gd name="T64" fmla="*/ 663722963 w 182"/>
                <a:gd name="T65" fmla="*/ 2147483647 h 346"/>
                <a:gd name="T66" fmla="*/ 710040950 w 182"/>
                <a:gd name="T67" fmla="*/ 2147483647 h 346"/>
                <a:gd name="T68" fmla="*/ 818103406 w 182"/>
                <a:gd name="T69" fmla="*/ 2147483647 h 346"/>
                <a:gd name="T70" fmla="*/ 910700447 w 182"/>
                <a:gd name="T71" fmla="*/ 2095415750 h 346"/>
                <a:gd name="T72" fmla="*/ 926165862 w 182"/>
                <a:gd name="T73" fmla="*/ 2049193443 h 346"/>
                <a:gd name="T74" fmla="*/ 926165862 w 182"/>
                <a:gd name="T75" fmla="*/ 1494524568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2"/>
                <a:gd name="T115" fmla="*/ 0 h 346"/>
                <a:gd name="T116" fmla="*/ 182 w 182"/>
                <a:gd name="T117" fmla="*/ 346 h 3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2" h="346">
                  <a:moveTo>
                    <a:pt x="180" y="0"/>
                  </a:moveTo>
                  <a:lnTo>
                    <a:pt x="180" y="274"/>
                  </a:lnTo>
                  <a:lnTo>
                    <a:pt x="182" y="342"/>
                  </a:lnTo>
                  <a:lnTo>
                    <a:pt x="130" y="342"/>
                  </a:lnTo>
                  <a:lnTo>
                    <a:pt x="126" y="314"/>
                  </a:lnTo>
                  <a:lnTo>
                    <a:pt x="118" y="328"/>
                  </a:lnTo>
                  <a:lnTo>
                    <a:pt x="106" y="338"/>
                  </a:lnTo>
                  <a:lnTo>
                    <a:pt x="92" y="344"/>
                  </a:lnTo>
                  <a:lnTo>
                    <a:pt x="84" y="346"/>
                  </a:lnTo>
                  <a:lnTo>
                    <a:pt x="76" y="346"/>
                  </a:lnTo>
                  <a:lnTo>
                    <a:pt x="66" y="346"/>
                  </a:lnTo>
                  <a:lnTo>
                    <a:pt x="58" y="344"/>
                  </a:lnTo>
                  <a:lnTo>
                    <a:pt x="50" y="342"/>
                  </a:lnTo>
                  <a:lnTo>
                    <a:pt x="42" y="338"/>
                  </a:lnTo>
                  <a:lnTo>
                    <a:pt x="30" y="326"/>
                  </a:lnTo>
                  <a:lnTo>
                    <a:pt x="20" y="310"/>
                  </a:lnTo>
                  <a:lnTo>
                    <a:pt x="12" y="292"/>
                  </a:lnTo>
                  <a:lnTo>
                    <a:pt x="6" y="272"/>
                  </a:lnTo>
                  <a:lnTo>
                    <a:pt x="2" y="248"/>
                  </a:lnTo>
                  <a:lnTo>
                    <a:pt x="0" y="222"/>
                  </a:lnTo>
                  <a:lnTo>
                    <a:pt x="2" y="192"/>
                  </a:lnTo>
                  <a:lnTo>
                    <a:pt x="6" y="168"/>
                  </a:lnTo>
                  <a:lnTo>
                    <a:pt x="14" y="146"/>
                  </a:lnTo>
                  <a:lnTo>
                    <a:pt x="24" y="128"/>
                  </a:lnTo>
                  <a:lnTo>
                    <a:pt x="36" y="114"/>
                  </a:lnTo>
                  <a:lnTo>
                    <a:pt x="48" y="106"/>
                  </a:lnTo>
                  <a:lnTo>
                    <a:pt x="62" y="100"/>
                  </a:lnTo>
                  <a:lnTo>
                    <a:pt x="78" y="98"/>
                  </a:lnTo>
                  <a:lnTo>
                    <a:pt x="92" y="100"/>
                  </a:lnTo>
                  <a:lnTo>
                    <a:pt x="104" y="104"/>
                  </a:lnTo>
                  <a:lnTo>
                    <a:pt x="112" y="112"/>
                  </a:lnTo>
                  <a:lnTo>
                    <a:pt x="118" y="122"/>
                  </a:lnTo>
                  <a:lnTo>
                    <a:pt x="120" y="122"/>
                  </a:lnTo>
                  <a:lnTo>
                    <a:pt x="120" y="0"/>
                  </a:lnTo>
                  <a:lnTo>
                    <a:pt x="180" y="0"/>
                  </a:lnTo>
                  <a:close/>
                  <a:moveTo>
                    <a:pt x="120" y="194"/>
                  </a:moveTo>
                  <a:lnTo>
                    <a:pt x="120" y="194"/>
                  </a:lnTo>
                  <a:lnTo>
                    <a:pt x="120" y="180"/>
                  </a:lnTo>
                  <a:lnTo>
                    <a:pt x="116" y="168"/>
                  </a:lnTo>
                  <a:lnTo>
                    <a:pt x="110" y="158"/>
                  </a:lnTo>
                  <a:lnTo>
                    <a:pt x="104" y="150"/>
                  </a:lnTo>
                  <a:lnTo>
                    <a:pt x="98" y="148"/>
                  </a:lnTo>
                  <a:lnTo>
                    <a:pt x="94" y="148"/>
                  </a:lnTo>
                  <a:lnTo>
                    <a:pt x="86" y="150"/>
                  </a:lnTo>
                  <a:lnTo>
                    <a:pt x="78" y="154"/>
                  </a:lnTo>
                  <a:lnTo>
                    <a:pt x="72" y="162"/>
                  </a:lnTo>
                  <a:lnTo>
                    <a:pt x="68" y="170"/>
                  </a:lnTo>
                  <a:lnTo>
                    <a:pt x="64" y="182"/>
                  </a:lnTo>
                  <a:lnTo>
                    <a:pt x="62" y="194"/>
                  </a:lnTo>
                  <a:lnTo>
                    <a:pt x="60" y="224"/>
                  </a:lnTo>
                  <a:lnTo>
                    <a:pt x="62" y="240"/>
                  </a:lnTo>
                  <a:lnTo>
                    <a:pt x="64" y="254"/>
                  </a:lnTo>
                  <a:lnTo>
                    <a:pt x="66" y="268"/>
                  </a:lnTo>
                  <a:lnTo>
                    <a:pt x="70" y="278"/>
                  </a:lnTo>
                  <a:lnTo>
                    <a:pt x="74" y="286"/>
                  </a:lnTo>
                  <a:lnTo>
                    <a:pt x="80" y="292"/>
                  </a:lnTo>
                  <a:lnTo>
                    <a:pt x="86" y="296"/>
                  </a:lnTo>
                  <a:lnTo>
                    <a:pt x="92" y="298"/>
                  </a:lnTo>
                  <a:lnTo>
                    <a:pt x="100" y="296"/>
                  </a:lnTo>
                  <a:lnTo>
                    <a:pt x="106" y="292"/>
                  </a:lnTo>
                  <a:lnTo>
                    <a:pt x="112" y="284"/>
                  </a:lnTo>
                  <a:lnTo>
                    <a:pt x="118" y="272"/>
                  </a:lnTo>
                  <a:lnTo>
                    <a:pt x="120" y="266"/>
                  </a:lnTo>
                  <a:lnTo>
                    <a:pt x="120" y="258"/>
                  </a:lnTo>
                  <a:lnTo>
                    <a:pt x="120" y="1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FFFFFF"/>
                </a:solidFill>
                <a:latin typeface="Adobe Clean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8865840" y="6741467"/>
              <a:ext cx="31171" cy="44022"/>
            </a:xfrm>
            <a:custGeom>
              <a:avLst/>
              <a:gdLst>
                <a:gd name="T0" fmla="*/ 627434408 w 182"/>
                <a:gd name="T1" fmla="*/ 1930842020 h 248"/>
                <a:gd name="T2" fmla="*/ 376467904 w 182"/>
                <a:gd name="T3" fmla="*/ 1868540196 h 248"/>
                <a:gd name="T4" fmla="*/ 167323101 w 182"/>
                <a:gd name="T5" fmla="*/ 1681713805 h 248"/>
                <a:gd name="T6" fmla="*/ 41821701 w 182"/>
                <a:gd name="T7" fmla="*/ 1385839502 h 248"/>
                <a:gd name="T8" fmla="*/ 0 w 182"/>
                <a:gd name="T9" fmla="*/ 965440631 h 248"/>
                <a:gd name="T10" fmla="*/ 13940631 w 182"/>
                <a:gd name="T11" fmla="*/ 731868152 h 248"/>
                <a:gd name="T12" fmla="*/ 111560960 w 182"/>
                <a:gd name="T13" fmla="*/ 358136488 h 248"/>
                <a:gd name="T14" fmla="*/ 292788014 w 182"/>
                <a:gd name="T15" fmla="*/ 124564206 h 248"/>
                <a:gd name="T16" fmla="*/ 515873448 w 182"/>
                <a:gd name="T17" fmla="*/ 15555735 h 248"/>
                <a:gd name="T18" fmla="*/ 641374848 w 182"/>
                <a:gd name="T19" fmla="*/ 0 h 248"/>
                <a:gd name="T20" fmla="*/ 906281982 w 182"/>
                <a:gd name="T21" fmla="*/ 62301626 h 248"/>
                <a:gd name="T22" fmla="*/ 1101486154 w 182"/>
                <a:gd name="T23" fmla="*/ 249128215 h 248"/>
                <a:gd name="T24" fmla="*/ 1226987554 w 182"/>
                <a:gd name="T25" fmla="*/ 560558055 h 248"/>
                <a:gd name="T26" fmla="*/ 1268809256 w 182"/>
                <a:gd name="T27" fmla="*/ 965440631 h 248"/>
                <a:gd name="T28" fmla="*/ 1254868816 w 182"/>
                <a:gd name="T29" fmla="*/ 1105560573 h 248"/>
                <a:gd name="T30" fmla="*/ 1226987554 w 182"/>
                <a:gd name="T31" fmla="*/ 1339133053 h 248"/>
                <a:gd name="T32" fmla="*/ 1171225413 w 182"/>
                <a:gd name="T33" fmla="*/ 1525998687 h 248"/>
                <a:gd name="T34" fmla="*/ 1087545523 w 182"/>
                <a:gd name="T35" fmla="*/ 1681713805 h 248"/>
                <a:gd name="T36" fmla="*/ 948103493 w 182"/>
                <a:gd name="T37" fmla="*/ 1837428725 h 248"/>
                <a:gd name="T38" fmla="*/ 738958881 w 182"/>
                <a:gd name="T39" fmla="*/ 1930842020 h 248"/>
                <a:gd name="T40" fmla="*/ 627434408 w 182"/>
                <a:gd name="T41" fmla="*/ 1930842020 h 248"/>
                <a:gd name="T42" fmla="*/ 641374848 w 182"/>
                <a:gd name="T43" fmla="*/ 1572705334 h 248"/>
                <a:gd name="T44" fmla="*/ 738958881 w 182"/>
                <a:gd name="T45" fmla="*/ 1525998687 h 248"/>
                <a:gd name="T46" fmla="*/ 794757509 w 182"/>
                <a:gd name="T47" fmla="*/ 1370283766 h 248"/>
                <a:gd name="T48" fmla="*/ 836579211 w 182"/>
                <a:gd name="T49" fmla="*/ 965440631 h 248"/>
                <a:gd name="T50" fmla="*/ 836579211 w 182"/>
                <a:gd name="T51" fmla="*/ 762979821 h 248"/>
                <a:gd name="T52" fmla="*/ 794757509 w 182"/>
                <a:gd name="T53" fmla="*/ 560558055 h 248"/>
                <a:gd name="T54" fmla="*/ 738958881 w 182"/>
                <a:gd name="T55" fmla="*/ 404843135 h 248"/>
                <a:gd name="T56" fmla="*/ 627434408 w 182"/>
                <a:gd name="T57" fmla="*/ 358136488 h 248"/>
                <a:gd name="T58" fmla="*/ 571672076 w 182"/>
                <a:gd name="T59" fmla="*/ 373692421 h 248"/>
                <a:gd name="T60" fmla="*/ 487992377 w 182"/>
                <a:gd name="T61" fmla="*/ 482700694 h 248"/>
                <a:gd name="T62" fmla="*/ 446170676 w 182"/>
                <a:gd name="T63" fmla="*/ 654010791 h 248"/>
                <a:gd name="T64" fmla="*/ 418289605 w 182"/>
                <a:gd name="T65" fmla="*/ 965440631 h 248"/>
                <a:gd name="T66" fmla="*/ 432230045 w 182"/>
                <a:gd name="T67" fmla="*/ 1198973868 h 248"/>
                <a:gd name="T68" fmla="*/ 460111307 w 182"/>
                <a:gd name="T69" fmla="*/ 1385839502 h 248"/>
                <a:gd name="T70" fmla="*/ 529850566 w 182"/>
                <a:gd name="T71" fmla="*/ 1525998687 h 248"/>
                <a:gd name="T72" fmla="*/ 641374848 w 182"/>
                <a:gd name="T73" fmla="*/ 1572705334 h 2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2"/>
                <a:gd name="T112" fmla="*/ 0 h 248"/>
                <a:gd name="T113" fmla="*/ 182 w 182"/>
                <a:gd name="T114" fmla="*/ 248 h 24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2" h="248">
                  <a:moveTo>
                    <a:pt x="90" y="248"/>
                  </a:moveTo>
                  <a:lnTo>
                    <a:pt x="90" y="248"/>
                  </a:lnTo>
                  <a:lnTo>
                    <a:pt x="70" y="246"/>
                  </a:lnTo>
                  <a:lnTo>
                    <a:pt x="54" y="240"/>
                  </a:lnTo>
                  <a:lnTo>
                    <a:pt x="38" y="230"/>
                  </a:lnTo>
                  <a:lnTo>
                    <a:pt x="24" y="216"/>
                  </a:lnTo>
                  <a:lnTo>
                    <a:pt x="14" y="198"/>
                  </a:lnTo>
                  <a:lnTo>
                    <a:pt x="6" y="178"/>
                  </a:lnTo>
                  <a:lnTo>
                    <a:pt x="2" y="152"/>
                  </a:lnTo>
                  <a:lnTo>
                    <a:pt x="0" y="124"/>
                  </a:lnTo>
                  <a:lnTo>
                    <a:pt x="2" y="94"/>
                  </a:lnTo>
                  <a:lnTo>
                    <a:pt x="8" y="68"/>
                  </a:lnTo>
                  <a:lnTo>
                    <a:pt x="16" y="46"/>
                  </a:lnTo>
                  <a:lnTo>
                    <a:pt x="28" y="30"/>
                  </a:lnTo>
                  <a:lnTo>
                    <a:pt x="42" y="16"/>
                  </a:lnTo>
                  <a:lnTo>
                    <a:pt x="58" y="6"/>
                  </a:lnTo>
                  <a:lnTo>
                    <a:pt x="74" y="2"/>
                  </a:lnTo>
                  <a:lnTo>
                    <a:pt x="92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4" y="18"/>
                  </a:lnTo>
                  <a:lnTo>
                    <a:pt x="158" y="32"/>
                  </a:lnTo>
                  <a:lnTo>
                    <a:pt x="168" y="50"/>
                  </a:lnTo>
                  <a:lnTo>
                    <a:pt x="176" y="72"/>
                  </a:lnTo>
                  <a:lnTo>
                    <a:pt x="180" y="96"/>
                  </a:lnTo>
                  <a:lnTo>
                    <a:pt x="182" y="124"/>
                  </a:lnTo>
                  <a:lnTo>
                    <a:pt x="180" y="142"/>
                  </a:lnTo>
                  <a:lnTo>
                    <a:pt x="178" y="158"/>
                  </a:lnTo>
                  <a:lnTo>
                    <a:pt x="176" y="172"/>
                  </a:lnTo>
                  <a:lnTo>
                    <a:pt x="172" y="184"/>
                  </a:lnTo>
                  <a:lnTo>
                    <a:pt x="168" y="196"/>
                  </a:lnTo>
                  <a:lnTo>
                    <a:pt x="162" y="206"/>
                  </a:lnTo>
                  <a:lnTo>
                    <a:pt x="156" y="216"/>
                  </a:lnTo>
                  <a:lnTo>
                    <a:pt x="150" y="224"/>
                  </a:lnTo>
                  <a:lnTo>
                    <a:pt x="136" y="236"/>
                  </a:lnTo>
                  <a:lnTo>
                    <a:pt x="120" y="244"/>
                  </a:lnTo>
                  <a:lnTo>
                    <a:pt x="106" y="248"/>
                  </a:lnTo>
                  <a:lnTo>
                    <a:pt x="92" y="248"/>
                  </a:lnTo>
                  <a:lnTo>
                    <a:pt x="90" y="248"/>
                  </a:lnTo>
                  <a:close/>
                  <a:moveTo>
                    <a:pt x="92" y="202"/>
                  </a:moveTo>
                  <a:lnTo>
                    <a:pt x="92" y="202"/>
                  </a:lnTo>
                  <a:lnTo>
                    <a:pt x="100" y="200"/>
                  </a:lnTo>
                  <a:lnTo>
                    <a:pt x="106" y="196"/>
                  </a:lnTo>
                  <a:lnTo>
                    <a:pt x="112" y="188"/>
                  </a:lnTo>
                  <a:lnTo>
                    <a:pt x="114" y="176"/>
                  </a:lnTo>
                  <a:lnTo>
                    <a:pt x="120" y="152"/>
                  </a:lnTo>
                  <a:lnTo>
                    <a:pt x="120" y="124"/>
                  </a:lnTo>
                  <a:lnTo>
                    <a:pt x="120" y="98"/>
                  </a:lnTo>
                  <a:lnTo>
                    <a:pt x="118" y="84"/>
                  </a:lnTo>
                  <a:lnTo>
                    <a:pt x="114" y="72"/>
                  </a:lnTo>
                  <a:lnTo>
                    <a:pt x="110" y="62"/>
                  </a:lnTo>
                  <a:lnTo>
                    <a:pt x="106" y="52"/>
                  </a:lnTo>
                  <a:lnTo>
                    <a:pt x="100" y="48"/>
                  </a:lnTo>
                  <a:lnTo>
                    <a:pt x="90" y="46"/>
                  </a:lnTo>
                  <a:lnTo>
                    <a:pt x="82" y="48"/>
                  </a:lnTo>
                  <a:lnTo>
                    <a:pt x="76" y="52"/>
                  </a:lnTo>
                  <a:lnTo>
                    <a:pt x="70" y="62"/>
                  </a:lnTo>
                  <a:lnTo>
                    <a:pt x="66" y="72"/>
                  </a:lnTo>
                  <a:lnTo>
                    <a:pt x="64" y="84"/>
                  </a:lnTo>
                  <a:lnTo>
                    <a:pt x="62" y="98"/>
                  </a:lnTo>
                  <a:lnTo>
                    <a:pt x="60" y="124"/>
                  </a:lnTo>
                  <a:lnTo>
                    <a:pt x="62" y="154"/>
                  </a:lnTo>
                  <a:lnTo>
                    <a:pt x="64" y="166"/>
                  </a:lnTo>
                  <a:lnTo>
                    <a:pt x="66" y="178"/>
                  </a:lnTo>
                  <a:lnTo>
                    <a:pt x="70" y="188"/>
                  </a:lnTo>
                  <a:lnTo>
                    <a:pt x="76" y="196"/>
                  </a:lnTo>
                  <a:lnTo>
                    <a:pt x="82" y="200"/>
                  </a:lnTo>
                  <a:lnTo>
                    <a:pt x="92" y="20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FFFFFF"/>
                </a:solidFill>
                <a:latin typeface="Adobe Clean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8904535" y="6724288"/>
              <a:ext cx="31171" cy="61201"/>
            </a:xfrm>
            <a:custGeom>
              <a:avLst/>
              <a:gdLst>
                <a:gd name="T0" fmla="*/ 432230045 w 182"/>
                <a:gd name="T1" fmla="*/ 0 h 346"/>
                <a:gd name="T2" fmla="*/ 432230045 w 182"/>
                <a:gd name="T3" fmla="*/ 970670630 h 346"/>
                <a:gd name="T4" fmla="*/ 501932817 w 182"/>
                <a:gd name="T5" fmla="*/ 878225818 h 346"/>
                <a:gd name="T6" fmla="*/ 669256109 w 182"/>
                <a:gd name="T7" fmla="*/ 770373438 h 346"/>
                <a:gd name="T8" fmla="*/ 780816879 w 182"/>
                <a:gd name="T9" fmla="*/ 754966068 h 346"/>
                <a:gd name="T10" fmla="*/ 892341352 w 182"/>
                <a:gd name="T11" fmla="*/ 770373438 h 346"/>
                <a:gd name="T12" fmla="*/ 1073605084 w 182"/>
                <a:gd name="T13" fmla="*/ 909040755 h 346"/>
                <a:gd name="T14" fmla="*/ 1199106484 w 182"/>
                <a:gd name="T15" fmla="*/ 1140152688 h 346"/>
                <a:gd name="T16" fmla="*/ 1254868816 w 182"/>
                <a:gd name="T17" fmla="*/ 1479117000 h 346"/>
                <a:gd name="T18" fmla="*/ 1268809256 w 182"/>
                <a:gd name="T19" fmla="*/ 1664006625 h 346"/>
                <a:gd name="T20" fmla="*/ 1226987554 w 182"/>
                <a:gd name="T21" fmla="*/ 2095415750 h 346"/>
                <a:gd name="T22" fmla="*/ 1101486154 w 182"/>
                <a:gd name="T23" fmla="*/ 2147483647 h 346"/>
                <a:gd name="T24" fmla="*/ 934163053 w 182"/>
                <a:gd name="T25" fmla="*/ 2147483647 h 346"/>
                <a:gd name="T26" fmla="*/ 725018250 w 182"/>
                <a:gd name="T27" fmla="*/ 2147483647 h 346"/>
                <a:gd name="T28" fmla="*/ 613493777 w 182"/>
                <a:gd name="T29" fmla="*/ 2147483647 h 346"/>
                <a:gd name="T30" fmla="*/ 460111307 w 182"/>
                <a:gd name="T31" fmla="*/ 2147483647 h 346"/>
                <a:gd name="T32" fmla="*/ 376467904 w 182"/>
                <a:gd name="T33" fmla="*/ 2147483647 h 346"/>
                <a:gd name="T34" fmla="*/ 0 w 182"/>
                <a:gd name="T35" fmla="*/ 2147483647 h 346"/>
                <a:gd name="T36" fmla="*/ 13940631 w 182"/>
                <a:gd name="T37" fmla="*/ 2110823318 h 346"/>
                <a:gd name="T38" fmla="*/ 432230045 w 182"/>
                <a:gd name="T39" fmla="*/ 1972156000 h 346"/>
                <a:gd name="T40" fmla="*/ 432230045 w 182"/>
                <a:gd name="T41" fmla="*/ 2049193443 h 346"/>
                <a:gd name="T42" fmla="*/ 446170676 w 182"/>
                <a:gd name="T43" fmla="*/ 2095415750 h 346"/>
                <a:gd name="T44" fmla="*/ 529850566 w 182"/>
                <a:gd name="T45" fmla="*/ 2147483647 h 346"/>
                <a:gd name="T46" fmla="*/ 613493777 w 182"/>
                <a:gd name="T47" fmla="*/ 2147483647 h 346"/>
                <a:gd name="T48" fmla="*/ 669256109 w 182"/>
                <a:gd name="T49" fmla="*/ 2147483647 h 346"/>
                <a:gd name="T50" fmla="*/ 752935808 w 182"/>
                <a:gd name="T51" fmla="*/ 2147483647 h 346"/>
                <a:gd name="T52" fmla="*/ 808698140 w 182"/>
                <a:gd name="T53" fmla="*/ 2049193443 h 346"/>
                <a:gd name="T54" fmla="*/ 836579211 w 182"/>
                <a:gd name="T55" fmla="*/ 1694821563 h 346"/>
                <a:gd name="T56" fmla="*/ 836579211 w 182"/>
                <a:gd name="T57" fmla="*/ 1479117000 h 346"/>
                <a:gd name="T58" fmla="*/ 794757509 w 182"/>
                <a:gd name="T59" fmla="*/ 1294227375 h 346"/>
                <a:gd name="T60" fmla="*/ 711077619 w 182"/>
                <a:gd name="T61" fmla="*/ 1186375193 h 346"/>
                <a:gd name="T62" fmla="*/ 613493777 w 182"/>
                <a:gd name="T63" fmla="*/ 1140152688 h 346"/>
                <a:gd name="T64" fmla="*/ 557731636 w 182"/>
                <a:gd name="T65" fmla="*/ 1155560255 h 346"/>
                <a:gd name="T66" fmla="*/ 474051746 w 182"/>
                <a:gd name="T67" fmla="*/ 1263412438 h 346"/>
                <a:gd name="T68" fmla="*/ 446170676 w 182"/>
                <a:gd name="T69" fmla="*/ 1340449880 h 346"/>
                <a:gd name="T70" fmla="*/ 432230045 w 182"/>
                <a:gd name="T71" fmla="*/ 1972156000 h 3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2"/>
                <a:gd name="T109" fmla="*/ 0 h 346"/>
                <a:gd name="T110" fmla="*/ 182 w 182"/>
                <a:gd name="T111" fmla="*/ 346 h 3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2" h="346">
                  <a:moveTo>
                    <a:pt x="2" y="0"/>
                  </a:moveTo>
                  <a:lnTo>
                    <a:pt x="62" y="0"/>
                  </a:lnTo>
                  <a:lnTo>
                    <a:pt x="62" y="126"/>
                  </a:lnTo>
                  <a:lnTo>
                    <a:pt x="72" y="114"/>
                  </a:lnTo>
                  <a:lnTo>
                    <a:pt x="84" y="104"/>
                  </a:lnTo>
                  <a:lnTo>
                    <a:pt x="96" y="100"/>
                  </a:lnTo>
                  <a:lnTo>
                    <a:pt x="112" y="98"/>
                  </a:lnTo>
                  <a:lnTo>
                    <a:pt x="122" y="98"/>
                  </a:lnTo>
                  <a:lnTo>
                    <a:pt x="128" y="100"/>
                  </a:lnTo>
                  <a:lnTo>
                    <a:pt x="142" y="106"/>
                  </a:lnTo>
                  <a:lnTo>
                    <a:pt x="154" y="118"/>
                  </a:lnTo>
                  <a:lnTo>
                    <a:pt x="164" y="132"/>
                  </a:lnTo>
                  <a:lnTo>
                    <a:pt x="172" y="148"/>
                  </a:lnTo>
                  <a:lnTo>
                    <a:pt x="176" y="170"/>
                  </a:lnTo>
                  <a:lnTo>
                    <a:pt x="180" y="192"/>
                  </a:lnTo>
                  <a:lnTo>
                    <a:pt x="182" y="216"/>
                  </a:lnTo>
                  <a:lnTo>
                    <a:pt x="180" y="246"/>
                  </a:lnTo>
                  <a:lnTo>
                    <a:pt x="176" y="272"/>
                  </a:lnTo>
                  <a:lnTo>
                    <a:pt x="168" y="294"/>
                  </a:lnTo>
                  <a:lnTo>
                    <a:pt x="158" y="314"/>
                  </a:lnTo>
                  <a:lnTo>
                    <a:pt x="148" y="328"/>
                  </a:lnTo>
                  <a:lnTo>
                    <a:pt x="134" y="338"/>
                  </a:lnTo>
                  <a:lnTo>
                    <a:pt x="120" y="344"/>
                  </a:lnTo>
                  <a:lnTo>
                    <a:pt x="104" y="346"/>
                  </a:lnTo>
                  <a:lnTo>
                    <a:pt x="88" y="344"/>
                  </a:lnTo>
                  <a:lnTo>
                    <a:pt x="76" y="340"/>
                  </a:lnTo>
                  <a:lnTo>
                    <a:pt x="66" y="328"/>
                  </a:lnTo>
                  <a:lnTo>
                    <a:pt x="56" y="314"/>
                  </a:lnTo>
                  <a:lnTo>
                    <a:pt x="54" y="314"/>
                  </a:lnTo>
                  <a:lnTo>
                    <a:pt x="50" y="342"/>
                  </a:lnTo>
                  <a:lnTo>
                    <a:pt x="0" y="342"/>
                  </a:lnTo>
                  <a:lnTo>
                    <a:pt x="2" y="274"/>
                  </a:lnTo>
                  <a:lnTo>
                    <a:pt x="2" y="0"/>
                  </a:lnTo>
                  <a:close/>
                  <a:moveTo>
                    <a:pt x="62" y="256"/>
                  </a:moveTo>
                  <a:lnTo>
                    <a:pt x="62" y="256"/>
                  </a:lnTo>
                  <a:lnTo>
                    <a:pt x="62" y="266"/>
                  </a:lnTo>
                  <a:lnTo>
                    <a:pt x="64" y="272"/>
                  </a:lnTo>
                  <a:lnTo>
                    <a:pt x="68" y="284"/>
                  </a:lnTo>
                  <a:lnTo>
                    <a:pt x="76" y="292"/>
                  </a:lnTo>
                  <a:lnTo>
                    <a:pt x="82" y="296"/>
                  </a:lnTo>
                  <a:lnTo>
                    <a:pt x="88" y="298"/>
                  </a:lnTo>
                  <a:lnTo>
                    <a:pt x="96" y="296"/>
                  </a:lnTo>
                  <a:lnTo>
                    <a:pt x="104" y="292"/>
                  </a:lnTo>
                  <a:lnTo>
                    <a:pt x="108" y="286"/>
                  </a:lnTo>
                  <a:lnTo>
                    <a:pt x="114" y="276"/>
                  </a:lnTo>
                  <a:lnTo>
                    <a:pt x="116" y="266"/>
                  </a:lnTo>
                  <a:lnTo>
                    <a:pt x="120" y="252"/>
                  </a:lnTo>
                  <a:lnTo>
                    <a:pt x="120" y="220"/>
                  </a:lnTo>
                  <a:lnTo>
                    <a:pt x="120" y="192"/>
                  </a:lnTo>
                  <a:lnTo>
                    <a:pt x="116" y="178"/>
                  </a:lnTo>
                  <a:lnTo>
                    <a:pt x="114" y="168"/>
                  </a:lnTo>
                  <a:lnTo>
                    <a:pt x="108" y="160"/>
                  </a:lnTo>
                  <a:lnTo>
                    <a:pt x="102" y="154"/>
                  </a:lnTo>
                  <a:lnTo>
                    <a:pt x="96" y="150"/>
                  </a:lnTo>
                  <a:lnTo>
                    <a:pt x="88" y="148"/>
                  </a:lnTo>
                  <a:lnTo>
                    <a:pt x="80" y="150"/>
                  </a:lnTo>
                  <a:lnTo>
                    <a:pt x="72" y="156"/>
                  </a:lnTo>
                  <a:lnTo>
                    <a:pt x="68" y="164"/>
                  </a:lnTo>
                  <a:lnTo>
                    <a:pt x="64" y="174"/>
                  </a:lnTo>
                  <a:lnTo>
                    <a:pt x="62" y="190"/>
                  </a:lnTo>
                  <a:lnTo>
                    <a:pt x="62" y="2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FFFFFF"/>
                </a:solidFill>
                <a:latin typeface="Adobe Clean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8942156" y="6741467"/>
              <a:ext cx="31171" cy="44022"/>
            </a:xfrm>
            <a:custGeom>
              <a:avLst/>
              <a:gdLst>
                <a:gd name="T0" fmla="*/ 447139395 w 176"/>
                <a:gd name="T1" fmla="*/ 1109628385 h 250"/>
                <a:gd name="T2" fmla="*/ 493383008 w 176"/>
                <a:gd name="T3" fmla="*/ 1307239371 h 250"/>
                <a:gd name="T4" fmla="*/ 570455762 w 176"/>
                <a:gd name="T5" fmla="*/ 1444043966 h 250"/>
                <a:gd name="T6" fmla="*/ 693811441 w 176"/>
                <a:gd name="T7" fmla="*/ 1520042172 h 250"/>
                <a:gd name="T8" fmla="*/ 863410535 w 176"/>
                <a:gd name="T9" fmla="*/ 1550464734 h 250"/>
                <a:gd name="T10" fmla="*/ 955936875 w 176"/>
                <a:gd name="T11" fmla="*/ 1535272721 h 250"/>
                <a:gd name="T12" fmla="*/ 1202608921 w 176"/>
                <a:gd name="T13" fmla="*/ 1474466528 h 250"/>
                <a:gd name="T14" fmla="*/ 1264267204 w 176"/>
                <a:gd name="T15" fmla="*/ 1808881912 h 250"/>
                <a:gd name="T16" fmla="*/ 1048424299 w 176"/>
                <a:gd name="T17" fmla="*/ 1869688302 h 250"/>
                <a:gd name="T18" fmla="*/ 770923112 w 176"/>
                <a:gd name="T19" fmla="*/ 1900072131 h 250"/>
                <a:gd name="T20" fmla="*/ 601324018 w 176"/>
                <a:gd name="T21" fmla="*/ 1884880118 h 250"/>
                <a:gd name="T22" fmla="*/ 308369245 w 176"/>
                <a:gd name="T23" fmla="*/ 1763267535 h 250"/>
                <a:gd name="T24" fmla="*/ 107941009 w 176"/>
                <a:gd name="T25" fmla="*/ 1520042172 h 250"/>
                <a:gd name="T26" fmla="*/ 15414472 w 176"/>
                <a:gd name="T27" fmla="*/ 1185626788 h 250"/>
                <a:gd name="T28" fmla="*/ 0 w 176"/>
                <a:gd name="T29" fmla="*/ 988054535 h 250"/>
                <a:gd name="T30" fmla="*/ 61658282 w 176"/>
                <a:gd name="T31" fmla="*/ 577640747 h 250"/>
                <a:gd name="T32" fmla="*/ 215842905 w 176"/>
                <a:gd name="T33" fmla="*/ 273609191 h 250"/>
                <a:gd name="T34" fmla="*/ 447139395 w 176"/>
                <a:gd name="T35" fmla="*/ 75998206 h 250"/>
                <a:gd name="T36" fmla="*/ 724640582 w 176"/>
                <a:gd name="T37" fmla="*/ 0 h 250"/>
                <a:gd name="T38" fmla="*/ 863410535 w 176"/>
                <a:gd name="T39" fmla="*/ 15192013 h 250"/>
                <a:gd name="T40" fmla="*/ 1094668109 w 176"/>
                <a:gd name="T41" fmla="*/ 136804596 h 250"/>
                <a:gd name="T42" fmla="*/ 1264267204 w 176"/>
                <a:gd name="T43" fmla="*/ 364799213 h 250"/>
                <a:gd name="T44" fmla="*/ 1341379072 w 176"/>
                <a:gd name="T45" fmla="*/ 668830966 h 250"/>
                <a:gd name="T46" fmla="*/ 1356793544 w 176"/>
                <a:gd name="T47" fmla="*/ 866441755 h 250"/>
                <a:gd name="T48" fmla="*/ 1341379072 w 176"/>
                <a:gd name="T49" fmla="*/ 1109628385 h 250"/>
                <a:gd name="T50" fmla="*/ 925068818 w 176"/>
                <a:gd name="T51" fmla="*/ 790443549 h 250"/>
                <a:gd name="T52" fmla="*/ 909654346 w 176"/>
                <a:gd name="T53" fmla="*/ 608024576 h 250"/>
                <a:gd name="T54" fmla="*/ 863410535 w 176"/>
                <a:gd name="T55" fmla="*/ 471219980 h 250"/>
                <a:gd name="T56" fmla="*/ 801752253 w 176"/>
                <a:gd name="T57" fmla="*/ 380029959 h 250"/>
                <a:gd name="T58" fmla="*/ 693811441 w 176"/>
                <a:gd name="T59" fmla="*/ 349607397 h 250"/>
                <a:gd name="T60" fmla="*/ 647567631 w 176"/>
                <a:gd name="T61" fmla="*/ 349607397 h 250"/>
                <a:gd name="T62" fmla="*/ 555041291 w 176"/>
                <a:gd name="T63" fmla="*/ 425605603 h 250"/>
                <a:gd name="T64" fmla="*/ 477968536 w 176"/>
                <a:gd name="T65" fmla="*/ 638408405 h 250"/>
                <a:gd name="T66" fmla="*/ 925068818 w 176"/>
                <a:gd name="T67" fmla="*/ 790443549 h 2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6"/>
                <a:gd name="T103" fmla="*/ 0 h 250"/>
                <a:gd name="T104" fmla="*/ 176 w 176"/>
                <a:gd name="T105" fmla="*/ 250 h 25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6" h="250">
                  <a:moveTo>
                    <a:pt x="58" y="146"/>
                  </a:moveTo>
                  <a:lnTo>
                    <a:pt x="58" y="146"/>
                  </a:lnTo>
                  <a:lnTo>
                    <a:pt x="60" y="160"/>
                  </a:lnTo>
                  <a:lnTo>
                    <a:pt x="64" y="172"/>
                  </a:lnTo>
                  <a:lnTo>
                    <a:pt x="68" y="182"/>
                  </a:lnTo>
                  <a:lnTo>
                    <a:pt x="74" y="190"/>
                  </a:lnTo>
                  <a:lnTo>
                    <a:pt x="82" y="196"/>
                  </a:lnTo>
                  <a:lnTo>
                    <a:pt x="90" y="200"/>
                  </a:lnTo>
                  <a:lnTo>
                    <a:pt x="100" y="202"/>
                  </a:lnTo>
                  <a:lnTo>
                    <a:pt x="112" y="204"/>
                  </a:lnTo>
                  <a:lnTo>
                    <a:pt x="124" y="202"/>
                  </a:lnTo>
                  <a:lnTo>
                    <a:pt x="136" y="200"/>
                  </a:lnTo>
                  <a:lnTo>
                    <a:pt x="156" y="194"/>
                  </a:lnTo>
                  <a:lnTo>
                    <a:pt x="164" y="238"/>
                  </a:lnTo>
                  <a:lnTo>
                    <a:pt x="152" y="242"/>
                  </a:lnTo>
                  <a:lnTo>
                    <a:pt x="136" y="246"/>
                  </a:lnTo>
                  <a:lnTo>
                    <a:pt x="118" y="248"/>
                  </a:lnTo>
                  <a:lnTo>
                    <a:pt x="100" y="250"/>
                  </a:lnTo>
                  <a:lnTo>
                    <a:pt x="78" y="248"/>
                  </a:lnTo>
                  <a:lnTo>
                    <a:pt x="58" y="242"/>
                  </a:lnTo>
                  <a:lnTo>
                    <a:pt x="40" y="232"/>
                  </a:lnTo>
                  <a:lnTo>
                    <a:pt x="26" y="218"/>
                  </a:lnTo>
                  <a:lnTo>
                    <a:pt x="14" y="200"/>
                  </a:lnTo>
                  <a:lnTo>
                    <a:pt x="6" y="180"/>
                  </a:lnTo>
                  <a:lnTo>
                    <a:pt x="2" y="156"/>
                  </a:lnTo>
                  <a:lnTo>
                    <a:pt x="0" y="130"/>
                  </a:lnTo>
                  <a:lnTo>
                    <a:pt x="2" y="102"/>
                  </a:lnTo>
                  <a:lnTo>
                    <a:pt x="8" y="76"/>
                  </a:lnTo>
                  <a:lnTo>
                    <a:pt x="16" y="54"/>
                  </a:lnTo>
                  <a:lnTo>
                    <a:pt x="28" y="36"/>
                  </a:lnTo>
                  <a:lnTo>
                    <a:pt x="42" y="20"/>
                  </a:lnTo>
                  <a:lnTo>
                    <a:pt x="58" y="10"/>
                  </a:lnTo>
                  <a:lnTo>
                    <a:pt x="76" y="4"/>
                  </a:lnTo>
                  <a:lnTo>
                    <a:pt x="94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2" y="18"/>
                  </a:lnTo>
                  <a:lnTo>
                    <a:pt x="154" y="32"/>
                  </a:lnTo>
                  <a:lnTo>
                    <a:pt x="164" y="48"/>
                  </a:lnTo>
                  <a:lnTo>
                    <a:pt x="170" y="66"/>
                  </a:lnTo>
                  <a:lnTo>
                    <a:pt x="174" y="88"/>
                  </a:lnTo>
                  <a:lnTo>
                    <a:pt x="176" y="114"/>
                  </a:lnTo>
                  <a:lnTo>
                    <a:pt x="174" y="134"/>
                  </a:lnTo>
                  <a:lnTo>
                    <a:pt x="174" y="146"/>
                  </a:lnTo>
                  <a:lnTo>
                    <a:pt x="58" y="146"/>
                  </a:lnTo>
                  <a:close/>
                  <a:moveTo>
                    <a:pt x="120" y="104"/>
                  </a:moveTo>
                  <a:lnTo>
                    <a:pt x="120" y="104"/>
                  </a:lnTo>
                  <a:lnTo>
                    <a:pt x="118" y="80"/>
                  </a:lnTo>
                  <a:lnTo>
                    <a:pt x="116" y="70"/>
                  </a:lnTo>
                  <a:lnTo>
                    <a:pt x="112" y="62"/>
                  </a:lnTo>
                  <a:lnTo>
                    <a:pt x="108" y="54"/>
                  </a:lnTo>
                  <a:lnTo>
                    <a:pt x="104" y="50"/>
                  </a:lnTo>
                  <a:lnTo>
                    <a:pt x="98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50"/>
                  </a:lnTo>
                  <a:lnTo>
                    <a:pt x="72" y="56"/>
                  </a:lnTo>
                  <a:lnTo>
                    <a:pt x="66" y="64"/>
                  </a:lnTo>
                  <a:lnTo>
                    <a:pt x="62" y="84"/>
                  </a:lnTo>
                  <a:lnTo>
                    <a:pt x="58" y="104"/>
                  </a:lnTo>
                  <a:lnTo>
                    <a:pt x="120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FFFFFF"/>
                </a:solidFill>
                <a:latin typeface="Adobe Clean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8904535" y="6528874"/>
              <a:ext cx="68791" cy="165350"/>
            </a:xfrm>
            <a:custGeom>
              <a:avLst/>
              <a:gdLst>
                <a:gd name="T0" fmla="*/ 0 w 386"/>
                <a:gd name="T1" fmla="*/ 0 h 920"/>
                <a:gd name="T2" fmla="*/ 2147483647 w 386"/>
                <a:gd name="T3" fmla="*/ 0 h 920"/>
                <a:gd name="T4" fmla="*/ 2147483647 w 386"/>
                <a:gd name="T5" fmla="*/ 2147483647 h 920"/>
                <a:gd name="T6" fmla="*/ 0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6"/>
                <a:gd name="T13" fmla="*/ 0 h 920"/>
                <a:gd name="T14" fmla="*/ 386 w 386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6" h="920">
                  <a:moveTo>
                    <a:pt x="0" y="0"/>
                  </a:moveTo>
                  <a:lnTo>
                    <a:pt x="386" y="0"/>
                  </a:lnTo>
                  <a:lnTo>
                    <a:pt x="386" y="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FFFFFF"/>
                </a:solidFill>
                <a:latin typeface="Adobe Clean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8786300" y="6528874"/>
              <a:ext cx="68791" cy="165350"/>
            </a:xfrm>
            <a:custGeom>
              <a:avLst/>
              <a:gdLst>
                <a:gd name="T0" fmla="*/ 2147483647 w 386"/>
                <a:gd name="T1" fmla="*/ 0 h 920"/>
                <a:gd name="T2" fmla="*/ 0 w 386"/>
                <a:gd name="T3" fmla="*/ 0 h 920"/>
                <a:gd name="T4" fmla="*/ 0 w 386"/>
                <a:gd name="T5" fmla="*/ 2147483647 h 920"/>
                <a:gd name="T6" fmla="*/ 2147483647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6"/>
                <a:gd name="T13" fmla="*/ 0 h 920"/>
                <a:gd name="T14" fmla="*/ 386 w 386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6" h="920">
                  <a:moveTo>
                    <a:pt x="386" y="0"/>
                  </a:moveTo>
                  <a:lnTo>
                    <a:pt x="0" y="0"/>
                  </a:lnTo>
                  <a:lnTo>
                    <a:pt x="0" y="920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FFFFFF"/>
                </a:solidFill>
                <a:latin typeface="Adobe Clean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8849717" y="6589001"/>
              <a:ext cx="74166" cy="105223"/>
            </a:xfrm>
            <a:custGeom>
              <a:avLst/>
              <a:gdLst>
                <a:gd name="T0" fmla="*/ 1336771916 w 416"/>
                <a:gd name="T1" fmla="*/ 0 h 582"/>
                <a:gd name="T2" fmla="*/ 2147483647 w 416"/>
                <a:gd name="T3" fmla="*/ 2147483647 h 582"/>
                <a:gd name="T4" fmla="*/ 1997308539 w 416"/>
                <a:gd name="T5" fmla="*/ 2147483647 h 582"/>
                <a:gd name="T6" fmla="*/ 1415424145 w 416"/>
                <a:gd name="T7" fmla="*/ 2147483647 h 582"/>
                <a:gd name="T8" fmla="*/ 0 w 416"/>
                <a:gd name="T9" fmla="*/ 2147483647 h 582"/>
                <a:gd name="T10" fmla="*/ 1336771916 w 416"/>
                <a:gd name="T11" fmla="*/ 0 h 5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6"/>
                <a:gd name="T19" fmla="*/ 0 h 582"/>
                <a:gd name="T20" fmla="*/ 416 w 416"/>
                <a:gd name="T21" fmla="*/ 582 h 5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6" h="582">
                  <a:moveTo>
                    <a:pt x="170" y="0"/>
                  </a:moveTo>
                  <a:lnTo>
                    <a:pt x="416" y="582"/>
                  </a:lnTo>
                  <a:lnTo>
                    <a:pt x="254" y="582"/>
                  </a:lnTo>
                  <a:lnTo>
                    <a:pt x="180" y="396"/>
                  </a:lnTo>
                  <a:lnTo>
                    <a:pt x="0" y="396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FFFFFF"/>
                </a:solidFill>
                <a:latin typeface="Adobe Clean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8977626" y="6528874"/>
              <a:ext cx="12899" cy="12884"/>
            </a:xfrm>
            <a:custGeom>
              <a:avLst/>
              <a:gdLst>
                <a:gd name="T0" fmla="*/ 287240651 w 72"/>
                <a:gd name="T1" fmla="*/ 0 h 72"/>
                <a:gd name="T2" fmla="*/ 398918740 w 72"/>
                <a:gd name="T3" fmla="*/ 15968860 h 72"/>
                <a:gd name="T4" fmla="*/ 494665623 w 72"/>
                <a:gd name="T5" fmla="*/ 79764775 h 72"/>
                <a:gd name="T6" fmla="*/ 558470370 w 72"/>
                <a:gd name="T7" fmla="*/ 175498211 h 72"/>
                <a:gd name="T8" fmla="*/ 574441339 w 72"/>
                <a:gd name="T9" fmla="*/ 287160744 h 72"/>
                <a:gd name="T10" fmla="*/ 574441339 w 72"/>
                <a:gd name="T11" fmla="*/ 335027562 h 72"/>
                <a:gd name="T12" fmla="*/ 526567997 w 72"/>
                <a:gd name="T13" fmla="*/ 446690095 h 72"/>
                <a:gd name="T14" fmla="*/ 446792281 w 72"/>
                <a:gd name="T15" fmla="*/ 526454871 h 72"/>
                <a:gd name="T16" fmla="*/ 351045398 w 72"/>
                <a:gd name="T17" fmla="*/ 558352829 h 72"/>
                <a:gd name="T18" fmla="*/ 287240651 w 72"/>
                <a:gd name="T19" fmla="*/ 574321688 h 72"/>
                <a:gd name="T20" fmla="*/ 175522599 w 72"/>
                <a:gd name="T21" fmla="*/ 542423730 h 72"/>
                <a:gd name="T22" fmla="*/ 79775715 w 72"/>
                <a:gd name="T23" fmla="*/ 494556913 h 72"/>
                <a:gd name="T24" fmla="*/ 15971169 w 72"/>
                <a:gd name="T25" fmla="*/ 398823278 h 72"/>
                <a:gd name="T26" fmla="*/ 0 w 72"/>
                <a:gd name="T27" fmla="*/ 287160744 h 72"/>
                <a:gd name="T28" fmla="*/ 0 w 72"/>
                <a:gd name="T29" fmla="*/ 223365028 h 72"/>
                <a:gd name="T30" fmla="*/ 47873542 w 72"/>
                <a:gd name="T31" fmla="*/ 127631393 h 72"/>
                <a:gd name="T32" fmla="*/ 127649257 w 72"/>
                <a:gd name="T33" fmla="*/ 47866818 h 72"/>
                <a:gd name="T34" fmla="*/ 223396141 w 72"/>
                <a:gd name="T35" fmla="*/ 0 h 72"/>
                <a:gd name="T36" fmla="*/ 287240651 w 72"/>
                <a:gd name="T37" fmla="*/ 0 h 72"/>
                <a:gd name="T38" fmla="*/ 287240651 w 72"/>
                <a:gd name="T39" fmla="*/ 47866818 h 72"/>
                <a:gd name="T40" fmla="*/ 207424972 w 72"/>
                <a:gd name="T41" fmla="*/ 63795716 h 72"/>
                <a:gd name="T42" fmla="*/ 79775715 w 72"/>
                <a:gd name="T43" fmla="*/ 191427309 h 72"/>
                <a:gd name="T44" fmla="*/ 63844511 w 72"/>
                <a:gd name="T45" fmla="*/ 287160744 h 72"/>
                <a:gd name="T46" fmla="*/ 127649257 w 72"/>
                <a:gd name="T47" fmla="*/ 446690095 h 72"/>
                <a:gd name="T48" fmla="*/ 239367309 w 72"/>
                <a:gd name="T49" fmla="*/ 510525772 h 72"/>
                <a:gd name="T50" fmla="*/ 287240651 w 72"/>
                <a:gd name="T51" fmla="*/ 526454871 h 72"/>
                <a:gd name="T52" fmla="*/ 382947571 w 72"/>
                <a:gd name="T53" fmla="*/ 510525772 h 72"/>
                <a:gd name="T54" fmla="*/ 494665623 w 72"/>
                <a:gd name="T55" fmla="*/ 382894379 h 72"/>
                <a:gd name="T56" fmla="*/ 510596828 w 72"/>
                <a:gd name="T57" fmla="*/ 287160744 h 72"/>
                <a:gd name="T58" fmla="*/ 446792281 w 72"/>
                <a:gd name="T59" fmla="*/ 111662534 h 72"/>
                <a:gd name="T60" fmla="*/ 335074229 w 72"/>
                <a:gd name="T61" fmla="*/ 47866818 h 72"/>
                <a:gd name="T62" fmla="*/ 287240651 w 72"/>
                <a:gd name="T63" fmla="*/ 47866818 h 72"/>
                <a:gd name="T64" fmla="*/ 175522599 w 72"/>
                <a:gd name="T65" fmla="*/ 446690095 h 72"/>
                <a:gd name="T66" fmla="*/ 175522599 w 72"/>
                <a:gd name="T67" fmla="*/ 127631393 h 72"/>
                <a:gd name="T68" fmla="*/ 271269483 w 72"/>
                <a:gd name="T69" fmla="*/ 127631393 h 72"/>
                <a:gd name="T70" fmla="*/ 382947571 w 72"/>
                <a:gd name="T71" fmla="*/ 143600453 h 72"/>
                <a:gd name="T72" fmla="*/ 398918740 w 72"/>
                <a:gd name="T73" fmla="*/ 175498211 h 72"/>
                <a:gd name="T74" fmla="*/ 398918740 w 72"/>
                <a:gd name="T75" fmla="*/ 223365028 h 72"/>
                <a:gd name="T76" fmla="*/ 382947571 w 72"/>
                <a:gd name="T77" fmla="*/ 271191885 h 72"/>
                <a:gd name="T78" fmla="*/ 351045398 w 72"/>
                <a:gd name="T79" fmla="*/ 287160744 h 72"/>
                <a:gd name="T80" fmla="*/ 382947571 w 72"/>
                <a:gd name="T81" fmla="*/ 319058702 h 72"/>
                <a:gd name="T82" fmla="*/ 398918740 w 72"/>
                <a:gd name="T83" fmla="*/ 366925520 h 72"/>
                <a:gd name="T84" fmla="*/ 351045398 w 72"/>
                <a:gd name="T85" fmla="*/ 446690095 h 72"/>
                <a:gd name="T86" fmla="*/ 335074229 w 72"/>
                <a:gd name="T87" fmla="*/ 366925520 h 72"/>
                <a:gd name="T88" fmla="*/ 319143024 w 72"/>
                <a:gd name="T89" fmla="*/ 335027562 h 72"/>
                <a:gd name="T90" fmla="*/ 239367309 w 72"/>
                <a:gd name="T91" fmla="*/ 319058702 h 72"/>
                <a:gd name="T92" fmla="*/ 239367309 w 72"/>
                <a:gd name="T93" fmla="*/ 271191885 h 72"/>
                <a:gd name="T94" fmla="*/ 271269483 w 72"/>
                <a:gd name="T95" fmla="*/ 271191885 h 72"/>
                <a:gd name="T96" fmla="*/ 335074229 w 72"/>
                <a:gd name="T97" fmla="*/ 239294127 h 72"/>
                <a:gd name="T98" fmla="*/ 351045398 w 72"/>
                <a:gd name="T99" fmla="*/ 223365028 h 72"/>
                <a:gd name="T100" fmla="*/ 335074229 w 72"/>
                <a:gd name="T101" fmla="*/ 175498211 h 72"/>
                <a:gd name="T102" fmla="*/ 271269483 w 72"/>
                <a:gd name="T103" fmla="*/ 159529351 h 72"/>
                <a:gd name="T104" fmla="*/ 239367309 w 72"/>
                <a:gd name="T105" fmla="*/ 175498211 h 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2"/>
                <a:gd name="T160" fmla="*/ 0 h 72"/>
                <a:gd name="T161" fmla="*/ 72 w 72"/>
                <a:gd name="T162" fmla="*/ 72 h 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2" h="72">
                  <a:moveTo>
                    <a:pt x="36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6" y="16"/>
                  </a:lnTo>
                  <a:lnTo>
                    <a:pt x="70" y="22"/>
                  </a:lnTo>
                  <a:lnTo>
                    <a:pt x="72" y="28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0" y="50"/>
                  </a:lnTo>
                  <a:lnTo>
                    <a:pt x="66" y="56"/>
                  </a:lnTo>
                  <a:lnTo>
                    <a:pt x="62" y="62"/>
                  </a:lnTo>
                  <a:lnTo>
                    <a:pt x="56" y="66"/>
                  </a:lnTo>
                  <a:lnTo>
                    <a:pt x="50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28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close/>
                  <a:moveTo>
                    <a:pt x="36" y="6"/>
                  </a:moveTo>
                  <a:lnTo>
                    <a:pt x="36" y="6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0" y="24"/>
                  </a:lnTo>
                  <a:lnTo>
                    <a:pt x="8" y="36"/>
                  </a:lnTo>
                  <a:lnTo>
                    <a:pt x="10" y="48"/>
                  </a:lnTo>
                  <a:lnTo>
                    <a:pt x="16" y="56"/>
                  </a:lnTo>
                  <a:lnTo>
                    <a:pt x="26" y="64"/>
                  </a:lnTo>
                  <a:lnTo>
                    <a:pt x="30" y="64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8" y="64"/>
                  </a:lnTo>
                  <a:lnTo>
                    <a:pt x="56" y="56"/>
                  </a:lnTo>
                  <a:lnTo>
                    <a:pt x="62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6" y="14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6" y="6"/>
                  </a:lnTo>
                  <a:close/>
                  <a:moveTo>
                    <a:pt x="30" y="56"/>
                  </a:moveTo>
                  <a:lnTo>
                    <a:pt x="22" y="56"/>
                  </a:lnTo>
                  <a:lnTo>
                    <a:pt x="22" y="16"/>
                  </a:lnTo>
                  <a:lnTo>
                    <a:pt x="34" y="16"/>
                  </a:lnTo>
                  <a:lnTo>
                    <a:pt x="42" y="16"/>
                  </a:lnTo>
                  <a:lnTo>
                    <a:pt x="48" y="18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48" y="34"/>
                  </a:lnTo>
                  <a:lnTo>
                    <a:pt x="44" y="36"/>
                  </a:lnTo>
                  <a:lnTo>
                    <a:pt x="48" y="40"/>
                  </a:lnTo>
                  <a:lnTo>
                    <a:pt x="50" y="46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42" y="46"/>
                  </a:lnTo>
                  <a:lnTo>
                    <a:pt x="40" y="42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30" y="56"/>
                  </a:lnTo>
                  <a:close/>
                  <a:moveTo>
                    <a:pt x="30" y="34"/>
                  </a:moveTo>
                  <a:lnTo>
                    <a:pt x="34" y="34"/>
                  </a:lnTo>
                  <a:lnTo>
                    <a:pt x="40" y="32"/>
                  </a:lnTo>
                  <a:lnTo>
                    <a:pt x="42" y="30"/>
                  </a:lnTo>
                  <a:lnTo>
                    <a:pt x="44" y="28"/>
                  </a:lnTo>
                  <a:lnTo>
                    <a:pt x="44" y="26"/>
                  </a:lnTo>
                  <a:lnTo>
                    <a:pt x="42" y="22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0" y="22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FFFFFF"/>
                </a:solidFill>
                <a:latin typeface="Adobe Clean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4150"/>
            <a:ext cx="86868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686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1000" y="6629400"/>
            <a:ext cx="762000" cy="168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defTabSz="914400"/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136" y="6629400"/>
            <a:ext cx="3903664" cy="16827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white"/>
                </a:solidFill>
                <a:latin typeface="Adobe Clean"/>
              </a:rPr>
              <a:t>Footer Text</a:t>
            </a:r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477000"/>
            <a:ext cx="762000" cy="168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 defTabSz="914400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 defTabSz="914400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297339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spcBef>
          <a:spcPts val="600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spcBef>
          <a:spcPts val="600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68275" algn="l" defTabSz="914400" rtl="0" eaLnBrk="1" latinLnBrk="0" hangingPunct="1">
        <a:spcBef>
          <a:spcPts val="600"/>
        </a:spcBef>
        <a:buClr>
          <a:schemeClr val="accent4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8513" indent="-166688" algn="l" defTabSz="914400" rtl="0" eaLnBrk="1" latinLnBrk="0" hangingPunct="1">
        <a:spcBef>
          <a:spcPts val="600"/>
        </a:spcBef>
        <a:buClr>
          <a:schemeClr val="accent4"/>
        </a:buClr>
        <a:buSzPct val="7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15888" algn="l" defTabSz="914400" rtl="0" eaLnBrk="1" latinLnBrk="0" hangingPunct="1">
        <a:spcBef>
          <a:spcPts val="600"/>
        </a:spcBef>
        <a:buClr>
          <a:schemeClr val="accent4"/>
        </a:buClr>
        <a:buSzPct val="70000"/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529209"/>
            <a:ext cx="8255000" cy="562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720213"/>
            <a:ext cx="8255000" cy="2510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4500" y="6576821"/>
            <a:ext cx="3475207" cy="135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25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529209"/>
            <a:ext cx="8255000" cy="562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720213"/>
            <a:ext cx="8255000" cy="2510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4500" y="6576821"/>
            <a:ext cx="3475207" cy="135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>
                <a:solidFill>
                  <a:schemeClr val="bg1"/>
                </a:solidFill>
                <a:latin typeface="Adobe Clean"/>
                <a:cs typeface="Adobe Clean"/>
              </a:defRPr>
            </a:lvl1pPr>
          </a:lstStyle>
          <a:p>
            <a:pPr marL="12700"/>
            <a:r>
              <a:rPr dirty="0">
                <a:solidFill>
                  <a:prstClr val="white"/>
                </a:solidFill>
              </a:rPr>
              <a:t>© </a:t>
            </a:r>
            <a:r>
              <a:rPr spc="5" dirty="0">
                <a:solidFill>
                  <a:prstClr val="white"/>
                </a:solidFill>
              </a:rPr>
              <a:t>2</a:t>
            </a:r>
            <a:r>
              <a:rPr spc="-15" dirty="0">
                <a:solidFill>
                  <a:prstClr val="white"/>
                </a:solidFill>
              </a:rPr>
              <a:t>0</a:t>
            </a:r>
            <a:r>
              <a:rPr spc="10" dirty="0">
                <a:solidFill>
                  <a:prstClr val="white"/>
                </a:solidFill>
              </a:rPr>
              <a:t>1</a:t>
            </a:r>
            <a:r>
              <a:rPr dirty="0">
                <a:solidFill>
                  <a:prstClr val="white"/>
                </a:solidFill>
              </a:rPr>
              <a:t>2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-5" dirty="0">
                <a:solidFill>
                  <a:prstClr val="white"/>
                </a:solidFill>
              </a:rPr>
              <a:t>S</a:t>
            </a:r>
            <a:r>
              <a:rPr spc="20" dirty="0">
                <a:solidFill>
                  <a:prstClr val="white"/>
                </a:solidFill>
              </a:rPr>
              <a:t>y</a:t>
            </a:r>
            <a:r>
              <a:rPr spc="25" dirty="0">
                <a:solidFill>
                  <a:prstClr val="white"/>
                </a:solidFill>
              </a:rPr>
              <a:t>s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m</a:t>
            </a:r>
            <a:r>
              <a:rPr dirty="0">
                <a:solidFill>
                  <a:prstClr val="white"/>
                </a:solidFill>
              </a:rPr>
              <a:t>s </a:t>
            </a:r>
            <a:r>
              <a:rPr spc="1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n</a:t>
            </a:r>
            <a:r>
              <a:rPr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r</a:t>
            </a:r>
            <a:r>
              <a:rPr spc="10" dirty="0">
                <a:solidFill>
                  <a:prstClr val="white"/>
                </a:solidFill>
              </a:rPr>
              <a:t>pora</a:t>
            </a:r>
            <a:r>
              <a:rPr spc="5" dirty="0">
                <a:solidFill>
                  <a:prstClr val="white"/>
                </a:solidFill>
              </a:rPr>
              <a:t>t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</a:t>
            </a:r>
            <a:r>
              <a:rPr spc="5" dirty="0">
                <a:solidFill>
                  <a:prstClr val="white"/>
                </a:solidFill>
              </a:rPr>
              <a:t>A</a:t>
            </a:r>
            <a:r>
              <a:rPr spc="1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l </a:t>
            </a:r>
            <a:r>
              <a:rPr spc="20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gh</a:t>
            </a:r>
            <a:r>
              <a:rPr spc="25" dirty="0">
                <a:solidFill>
                  <a:prstClr val="white"/>
                </a:solidFill>
              </a:rPr>
              <a:t>t</a:t>
            </a:r>
            <a:r>
              <a:rPr dirty="0">
                <a:solidFill>
                  <a:prstClr val="white"/>
                </a:solidFill>
              </a:rPr>
              <a:t>s R</a:t>
            </a:r>
            <a:r>
              <a:rPr spc="15" dirty="0">
                <a:solidFill>
                  <a:prstClr val="white"/>
                </a:solidFill>
              </a:rPr>
              <a:t>es</a:t>
            </a:r>
            <a:r>
              <a:rPr spc="10" dirty="0">
                <a:solidFill>
                  <a:prstClr val="white"/>
                </a:solidFill>
              </a:rPr>
              <a:t>e</a:t>
            </a:r>
            <a:r>
              <a:rPr spc="35" dirty="0">
                <a:solidFill>
                  <a:prstClr val="white"/>
                </a:solidFill>
              </a:rPr>
              <a:t>r</a:t>
            </a:r>
            <a:r>
              <a:rPr spc="5" dirty="0">
                <a:solidFill>
                  <a:prstClr val="white"/>
                </a:solidFill>
              </a:rPr>
              <a:t>v</a:t>
            </a:r>
            <a:r>
              <a:rPr spc="15" dirty="0">
                <a:solidFill>
                  <a:prstClr val="white"/>
                </a:solidFill>
              </a:rPr>
              <a:t>e</a:t>
            </a:r>
            <a:r>
              <a:rPr spc="20" dirty="0">
                <a:solidFill>
                  <a:prstClr val="white"/>
                </a:solidFill>
              </a:rPr>
              <a:t>d</a:t>
            </a:r>
            <a:r>
              <a:rPr dirty="0">
                <a:solidFill>
                  <a:prstClr val="white"/>
                </a:solidFill>
              </a:rPr>
              <a:t>.  A</a:t>
            </a:r>
            <a:r>
              <a:rPr spc="10" dirty="0">
                <a:solidFill>
                  <a:prstClr val="white"/>
                </a:solidFill>
              </a:rPr>
              <a:t>dob</a:t>
            </a:r>
            <a:r>
              <a:rPr dirty="0">
                <a:solidFill>
                  <a:prstClr val="white"/>
                </a:solidFill>
              </a:rPr>
              <a:t>e </a:t>
            </a:r>
            <a:r>
              <a:rPr spc="5" dirty="0">
                <a:solidFill>
                  <a:prstClr val="white"/>
                </a:solidFill>
              </a:rPr>
              <a:t>C</a:t>
            </a:r>
            <a:r>
              <a:rPr spc="10" dirty="0">
                <a:solidFill>
                  <a:prstClr val="white"/>
                </a:solidFill>
              </a:rPr>
              <a:t>o</a:t>
            </a:r>
            <a:r>
              <a:rPr spc="15" dirty="0">
                <a:solidFill>
                  <a:prstClr val="white"/>
                </a:solidFill>
              </a:rPr>
              <a:t>n</a:t>
            </a:r>
            <a:r>
              <a:rPr spc="5" dirty="0">
                <a:solidFill>
                  <a:prstClr val="white"/>
                </a:solidFill>
              </a:rPr>
              <a:t>f</a:t>
            </a:r>
            <a:r>
              <a:rPr spc="20" dirty="0">
                <a:solidFill>
                  <a:prstClr val="white"/>
                </a:solidFill>
              </a:rPr>
              <a:t>i</a:t>
            </a:r>
            <a:r>
              <a:rPr spc="10" dirty="0">
                <a:solidFill>
                  <a:prstClr val="white"/>
                </a:solidFill>
              </a:rPr>
              <a:t>dentia</a:t>
            </a:r>
            <a:r>
              <a:rPr spc="30" dirty="0">
                <a:solidFill>
                  <a:prstClr val="white"/>
                </a:solidFill>
              </a:rPr>
              <a:t>l</a:t>
            </a:r>
            <a:r>
              <a:rPr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35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v.adobe.com/watch/creativity-in-education/how-do-you-define-creativity/" TargetMode="External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59183324@N08/sets/72157632086950002/show/" TargetMode="External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59183324@N08/sets/72157632086950002/show/" TargetMode="External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59183324@N08/sets/72157632086950002/show/" TargetMode="External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dex.adobe.com" TargetMode="External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1.wdp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81012" y="1676400"/>
            <a:ext cx="8190798" cy="984885"/>
          </a:xfrm>
        </p:spPr>
        <p:txBody>
          <a:bodyPr/>
          <a:lstStyle/>
          <a:p>
            <a:r>
              <a:rPr lang="en-US" spc="-15" dirty="0" smtClean="0">
                <a:solidFill>
                  <a:srgbClr val="646569"/>
                </a:solidFill>
                <a:cs typeface="Adobe Clean"/>
              </a:rPr>
              <a:t>Laura Feeney  </a:t>
            </a:r>
            <a:r>
              <a:rPr lang="en-US" dirty="0" smtClean="0">
                <a:solidFill>
                  <a:srgbClr val="646569"/>
                </a:solidFill>
                <a:cs typeface="Adobe Clean"/>
              </a:rPr>
              <a:t>|  </a:t>
            </a:r>
            <a:r>
              <a:rPr lang="en-US" spc="-15" dirty="0" smtClean="0">
                <a:solidFill>
                  <a:srgbClr val="646569"/>
                </a:solidFill>
                <a:cs typeface="Adobe Clean"/>
              </a:rPr>
              <a:t>Education Advocate  </a:t>
            </a:r>
            <a:r>
              <a:rPr lang="en-US" dirty="0" smtClean="0">
                <a:solidFill>
                  <a:srgbClr val="646569"/>
                </a:solidFill>
                <a:cs typeface="Adobe Clean"/>
              </a:rPr>
              <a:t>|  </a:t>
            </a:r>
            <a:r>
              <a:rPr lang="en-US" dirty="0" err="1" smtClean="0">
                <a:solidFill>
                  <a:srgbClr val="646569"/>
                </a:solidFill>
                <a:cs typeface="Adobe Clean"/>
              </a:rPr>
              <a:t>lafeeney@adobe.com</a:t>
            </a:r>
            <a:r>
              <a:rPr lang="en-US" dirty="0" smtClean="0">
                <a:solidFill>
                  <a:srgbClr val="646569"/>
                </a:solidFill>
                <a:cs typeface="Adobe Clean"/>
              </a:rPr>
              <a:t>  </a:t>
            </a:r>
            <a:r>
              <a:rPr lang="en-US" dirty="0">
                <a:solidFill>
                  <a:srgbClr val="646569"/>
                </a:solidFill>
                <a:cs typeface="Adobe Clean"/>
              </a:rPr>
              <a:t>| </a:t>
            </a:r>
            <a:r>
              <a:rPr lang="en-US" dirty="0" smtClean="0">
                <a:solidFill>
                  <a:srgbClr val="646569"/>
                </a:solidFill>
                <a:cs typeface="Adobe Clean"/>
              </a:rPr>
              <a:t>@</a:t>
            </a:r>
            <a:r>
              <a:rPr lang="en-US" dirty="0" err="1" smtClean="0">
                <a:solidFill>
                  <a:srgbClr val="646569"/>
                </a:solidFill>
                <a:cs typeface="Adobe Clean"/>
              </a:rPr>
              <a:t>lauramfeeney</a:t>
            </a:r>
            <a:endParaRPr lang="en-US" dirty="0" smtClean="0">
              <a:solidFill>
                <a:srgbClr val="646569"/>
              </a:solidFill>
              <a:cs typeface="Adobe Clean"/>
            </a:endParaRPr>
          </a:p>
          <a:p>
            <a:r>
              <a:rPr lang="en-US" dirty="0" smtClean="0">
                <a:solidFill>
                  <a:srgbClr val="646569"/>
                </a:solidFill>
                <a:cs typeface="Adobe Clean"/>
              </a:rPr>
              <a:t>Matt </a:t>
            </a:r>
            <a:r>
              <a:rPr lang="en-US" dirty="0" err="1" smtClean="0">
                <a:solidFill>
                  <a:srgbClr val="646569"/>
                </a:solidFill>
                <a:cs typeface="Adobe Clean"/>
              </a:rPr>
              <a:t>Cauthron</a:t>
            </a:r>
            <a:r>
              <a:rPr lang="en-US" spc="-15" dirty="0">
                <a:solidFill>
                  <a:srgbClr val="646569"/>
                </a:solidFill>
                <a:cs typeface="Adobe Clean"/>
              </a:rPr>
              <a:t> </a:t>
            </a:r>
            <a:r>
              <a:rPr lang="en-US" dirty="0">
                <a:solidFill>
                  <a:srgbClr val="646569"/>
                </a:solidFill>
                <a:cs typeface="Adobe Clean"/>
              </a:rPr>
              <a:t>| </a:t>
            </a:r>
            <a:r>
              <a:rPr lang="en-US" dirty="0" smtClean="0">
                <a:solidFill>
                  <a:srgbClr val="646569"/>
                </a:solidFill>
                <a:cs typeface="Adobe Clean"/>
              </a:rPr>
              <a:t>Teacher | Digital Arts Technology Academy</a:t>
            </a:r>
            <a:r>
              <a:rPr lang="en-US" spc="-15" dirty="0">
                <a:solidFill>
                  <a:srgbClr val="646569"/>
                </a:solidFill>
                <a:cs typeface="Adobe Clean"/>
              </a:rPr>
              <a:t> </a:t>
            </a:r>
            <a:r>
              <a:rPr lang="en-US" dirty="0">
                <a:solidFill>
                  <a:srgbClr val="646569"/>
                </a:solidFill>
                <a:cs typeface="Adobe Clean"/>
              </a:rPr>
              <a:t>| </a:t>
            </a:r>
            <a:r>
              <a:rPr lang="en-US" dirty="0" err="1" smtClean="0">
                <a:solidFill>
                  <a:srgbClr val="646569"/>
                </a:solidFill>
                <a:cs typeface="Adobe Clean"/>
              </a:rPr>
              <a:t>mcauthron@psusd.us</a:t>
            </a:r>
            <a:endParaRPr lang="en-US" dirty="0">
              <a:cs typeface="Adobe Clean"/>
            </a:endParaRPr>
          </a:p>
          <a:p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1012" y="1295400"/>
            <a:ext cx="8190798" cy="369332"/>
          </a:xfrm>
        </p:spPr>
        <p:txBody>
          <a:bodyPr/>
          <a:lstStyle/>
          <a:p>
            <a:r>
              <a:rPr lang="en-US" dirty="0"/>
              <a:t>Creativity in K12 Education</a:t>
            </a:r>
          </a:p>
        </p:txBody>
      </p:sp>
      <p:pic>
        <p:nvPicPr>
          <p:cNvPr id="10" name="Picture 9" descr="shutterstock_57861886-[Converted]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467051"/>
            <a:ext cx="914400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387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10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8" y="1064042"/>
            <a:ext cx="7330440" cy="509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753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362200"/>
            <a:ext cx="61722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How is creativity important in your job?</a:t>
            </a:r>
          </a:p>
          <a:p>
            <a:pPr marL="0" indent="0">
              <a:buNone/>
            </a:pPr>
            <a:r>
              <a:rPr lang="en-US" sz="2800" dirty="0" smtClean="0"/>
              <a:t>In your career?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11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pic>
        <p:nvPicPr>
          <p:cNvPr id="5" name="Picture 4" descr="talking.pdf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179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736606"/>
            <a:ext cx="9372600" cy="624918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West Adams Preparatory High School</a:t>
            </a:r>
            <a:br>
              <a:rPr lang="en-US" dirty="0" smtClean="0"/>
            </a:br>
            <a:r>
              <a:rPr lang="en-US" dirty="0" smtClean="0"/>
              <a:t>Los Angeles, 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098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6600" y="-381000"/>
            <a:ext cx="12925656" cy="723900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304800" y="3981033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Producing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more of the same knowledge and skills will not suffice to address the challenges of the 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future…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chools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have to prepare students for jobs that have not yet been created, technologies that have not yet been invented and problems that we don't yet know will arise</a:t>
            </a:r>
            <a:r>
              <a:rPr lang="en-US" sz="2800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</a:rPr>
              <a:t>								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							Andreas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Schliecher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, OECD Education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337085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Linkedin_Indistry Growth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1787" r="5364" b="2698"/>
          <a:stretch/>
        </p:blipFill>
        <p:spPr>
          <a:xfrm>
            <a:off x="437931" y="0"/>
            <a:ext cx="8233104" cy="68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D_Student_Male_Headphones_Laptop_Case_Western.jpg"/>
          <p:cNvPicPr>
            <a:picLocks noChangeAspect="1"/>
          </p:cNvPicPr>
          <p:nvPr/>
        </p:nvPicPr>
        <p:blipFill rotWithShape="1">
          <a:blip r:embed="rId3" cstate="screen">
            <a:alphaModFix amt="9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2118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Five Skills </a:t>
            </a:r>
            <a:r>
              <a:rPr lang="en-US" dirty="0"/>
              <a:t>E</a:t>
            </a:r>
            <a:r>
              <a:rPr lang="en-US" dirty="0" smtClean="0"/>
              <a:t>veryone Needs on a Resume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ECE3C2-3197-8644-8148-2BAD8CA5F1FD}" type="slidenum">
              <a:rPr lang="en-US" smtClean="0">
                <a:solidFill>
                  <a:prstClr val="white"/>
                </a:solidFill>
                <a:latin typeface="Adobe Clean"/>
              </a:rPr>
              <a:pPr>
                <a:defRPr/>
              </a:pPr>
              <a:t>15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5294" y="1541824"/>
            <a:ext cx="5408706" cy="3855676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548640" bIns="228600" rtlCol="0" anchor="ctr"/>
          <a:lstStyle/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2068" y="1780663"/>
            <a:ext cx="407619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prstClr val="white"/>
                </a:solidFill>
                <a:latin typeface="Adobe Clean Light"/>
                <a:cs typeface="Adobe Clean Light"/>
              </a:rPr>
              <a:t>Excel 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prstClr val="white"/>
                </a:solidFill>
                <a:latin typeface="Adobe Clean Light"/>
                <a:cs typeface="Adobe Clean Light"/>
              </a:rPr>
              <a:t>Web development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rgbClr val="FBB034"/>
                </a:solidFill>
                <a:latin typeface="Adobe Clean Light"/>
                <a:cs typeface="Adobe Clean Light"/>
              </a:rPr>
              <a:t>Adobe Creative Suite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prstClr val="white"/>
                </a:solidFill>
                <a:latin typeface="Adobe Clean Light"/>
                <a:cs typeface="Adobe Clean Light"/>
              </a:rPr>
              <a:t>Foreign language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prstClr val="white"/>
                </a:solidFill>
                <a:latin typeface="Adobe Clean Light"/>
                <a:cs typeface="Adobe Clean Light"/>
              </a:rPr>
              <a:t>Google Analytics</a:t>
            </a:r>
          </a:p>
          <a:p>
            <a:pPr>
              <a:lnSpc>
                <a:spcPct val="140000"/>
              </a:lnSpc>
            </a:pPr>
            <a:endParaRPr lang="en-US" sz="2800" dirty="0" smtClean="0">
              <a:solidFill>
                <a:prstClr val="white"/>
              </a:solidFill>
              <a:latin typeface="Adobe Clean Light"/>
              <a:cs typeface="Adobe Clean Ligh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90733" y="5049532"/>
            <a:ext cx="4788544" cy="322712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68275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8513" indent="-166688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BB034"/>
              </a:buClr>
              <a:buFont typeface="Wingdings" pitchFamily="2" charset="2"/>
              <a:buNone/>
            </a:pPr>
            <a:r>
              <a:rPr lang="en-US" sz="1200" dirty="0" smtClean="0">
                <a:solidFill>
                  <a:prstClr val="white"/>
                </a:solidFill>
                <a:latin typeface="Adobe Clean" pitchFamily="34" charset="0"/>
                <a:cs typeface="Adobe Clean Light"/>
              </a:rPr>
              <a:t>U.S. News &amp; World Report, March 2012</a:t>
            </a:r>
            <a:endParaRPr lang="en-US" sz="1200" dirty="0" smtClean="0">
              <a:solidFill>
                <a:prstClr val="white"/>
              </a:solidFill>
              <a:latin typeface="Adobe Clean" pitchFamily="34" charset="0"/>
            </a:endParaRPr>
          </a:p>
        </p:txBody>
      </p:sp>
      <p:pic>
        <p:nvPicPr>
          <p:cNvPr id="5" name="Picture 4" descr="US_news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701" y="1179646"/>
            <a:ext cx="2271059" cy="66025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5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Presentation High School, San Jose, 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16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619750" cy="641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973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>
            <p:ph type="title"/>
          </p:nvPr>
        </p:nvSpPr>
        <p:spPr>
          <a:xfrm>
            <a:off x="228600" y="182563"/>
            <a:ext cx="8686800" cy="411162"/>
          </a:xfrm>
        </p:spPr>
        <p:txBody>
          <a:bodyPr/>
          <a:lstStyle/>
          <a:p>
            <a:pPr defTabSz="868363"/>
            <a:r>
              <a:rPr lang="en-US" sz="1900">
                <a:solidFill>
                  <a:srgbClr val="DADDE0"/>
                </a:solidFill>
              </a:rPr>
              <a:t>Connect!</a:t>
            </a:r>
            <a:endParaRPr lang="en-US"/>
          </a:p>
        </p:txBody>
      </p:sp>
      <p:sp>
        <p:nvSpPr>
          <p:cNvPr id="3074" name="AutoShape 2"/>
          <p:cNvSpPr>
            <a:spLocks/>
          </p:cNvSpPr>
          <p:nvPr/>
        </p:nvSpPr>
        <p:spPr bwMode="auto">
          <a:xfrm>
            <a:off x="4191000" y="6367463"/>
            <a:ext cx="762000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02F60DD0-3447-BA4B-BD3C-19C35463B2D9}" type="slidenum">
              <a:rPr lang="en-US" sz="8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pPr algn="ctr"/>
              <a:t>17</a:t>
            </a:fld>
            <a:endParaRPr lang="en-US"/>
          </a:p>
        </p:txBody>
      </p:sp>
      <p:pic>
        <p:nvPicPr>
          <p:cNvPr id="3075" name="Picture 3" descr="Screen Shot 2014-03-02 at 11.28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29860" r="24237" b="1381"/>
          <a:stretch>
            <a:fillRect/>
          </a:stretch>
        </p:blipFill>
        <p:spPr bwMode="auto">
          <a:xfrm>
            <a:off x="107950" y="1717675"/>
            <a:ext cx="8926513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6" name="Picture 4" descr="Screen Shot 2014-03-02 at 11.28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27" b="87228"/>
          <a:stretch>
            <a:fillRect/>
          </a:stretch>
        </p:blipFill>
        <p:spPr bwMode="auto">
          <a:xfrm>
            <a:off x="109538" y="954088"/>
            <a:ext cx="8923337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914033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>
          <a:xfrm>
            <a:off x="228600" y="182563"/>
            <a:ext cx="8686800" cy="411162"/>
          </a:xfrm>
        </p:spPr>
        <p:txBody>
          <a:bodyPr>
            <a:normAutofit fontScale="90000"/>
          </a:bodyPr>
          <a:lstStyle/>
          <a:p>
            <a:pPr defTabSz="868363"/>
            <a:r>
              <a:rPr lang="en-US" dirty="0" err="1" smtClean="0">
                <a:solidFill>
                  <a:schemeClr val="bg1"/>
                </a:solidFill>
              </a:rPr>
              <a:t>www.DATA-di.us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22" name="AutoShape 2"/>
          <p:cNvSpPr>
            <a:spLocks/>
          </p:cNvSpPr>
          <p:nvPr/>
        </p:nvSpPr>
        <p:spPr bwMode="auto">
          <a:xfrm>
            <a:off x="4191000" y="6367463"/>
            <a:ext cx="762000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8A2A292D-7DB9-2843-9406-3560EC4E6B94}" type="slidenum">
              <a:rPr lang="en-US" sz="8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pPr algn="ctr"/>
              <a:t>18</a:t>
            </a:fld>
            <a:endParaRPr lang="en-US"/>
          </a:p>
        </p:txBody>
      </p:sp>
      <p:pic>
        <p:nvPicPr>
          <p:cNvPr id="5123" name="Picture 3" descr="Screen Shot 2014-03-02 at 8.4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780" r="940" b="2422"/>
          <a:stretch>
            <a:fillRect/>
          </a:stretch>
        </p:blipFill>
        <p:spPr bwMode="auto">
          <a:xfrm>
            <a:off x="1235075" y="769938"/>
            <a:ext cx="6670675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180357"/>
      </p:ext>
    </p:extLst>
  </p:cSld>
  <p:clrMapOvr>
    <a:masterClrMapping/>
  </p:clrMapOvr>
  <p:transition xmlns:p14="http://schemas.microsoft.com/office/powerpoint/2010/main"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title"/>
          </p:nvPr>
        </p:nvSpPr>
        <p:spPr>
          <a:xfrm>
            <a:off x="228600" y="182563"/>
            <a:ext cx="8686800" cy="411162"/>
          </a:xfrm>
        </p:spPr>
        <p:txBody>
          <a:bodyPr/>
          <a:lstStyle/>
          <a:p>
            <a:pPr defTabSz="868363"/>
            <a:r>
              <a:rPr lang="en-US" sz="2000" dirty="0" err="1">
                <a:solidFill>
                  <a:schemeClr val="bg1"/>
                </a:solidFill>
              </a:rPr>
              <a:t>www.DATA-di.us</a:t>
            </a:r>
            <a:endParaRPr lang="en-US" dirty="0"/>
          </a:p>
        </p:txBody>
      </p:sp>
      <p:sp>
        <p:nvSpPr>
          <p:cNvPr id="7170" name="AutoShape 2"/>
          <p:cNvSpPr>
            <a:spLocks/>
          </p:cNvSpPr>
          <p:nvPr/>
        </p:nvSpPr>
        <p:spPr bwMode="auto">
          <a:xfrm>
            <a:off x="4191000" y="6367463"/>
            <a:ext cx="762000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6675892A-ADBD-194F-B8E9-AA89BF9D48A8}" type="slidenum">
              <a:rPr lang="en-US" sz="8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pPr algn="ctr"/>
              <a:t>19</a:t>
            </a:fld>
            <a:endParaRPr lang="en-US"/>
          </a:p>
        </p:txBody>
      </p:sp>
      <p:pic>
        <p:nvPicPr>
          <p:cNvPr id="7171" name="Picture 3" descr="Screen Shot 2014-03-02 at 11.34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763588"/>
            <a:ext cx="7570788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611532"/>
      </p:ext>
    </p:extLst>
  </p:cSld>
  <p:clrMapOvr>
    <a:masterClrMapping/>
  </p:clrMapOvr>
  <p:transition xmlns:p14="http://schemas.microsoft.com/office/powerpoint/2010/main"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Creativity: What is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457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http://</a:t>
            </a:r>
            <a:r>
              <a:rPr lang="en-US" dirty="0" err="1"/>
              <a:t>tv.adobe.com</a:t>
            </a:r>
            <a:r>
              <a:rPr lang="en-US" dirty="0"/>
              <a:t>/watch/creativity-in-education/how-do-you-define-creativity/</a:t>
            </a: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5690" y="1219200"/>
            <a:ext cx="10216138" cy="523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014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>
          <a:xfrm>
            <a:off x="228600" y="182563"/>
            <a:ext cx="8686800" cy="411162"/>
          </a:xfrm>
        </p:spPr>
        <p:txBody>
          <a:bodyPr/>
          <a:lstStyle/>
          <a:p>
            <a:pPr defTabSz="868363"/>
            <a:r>
              <a:rPr lang="en-US" sz="2000" dirty="0" err="1">
                <a:solidFill>
                  <a:schemeClr val="bg1"/>
                </a:solidFill>
              </a:rPr>
              <a:t>www.DATA-di.us</a:t>
            </a:r>
            <a:endParaRPr lang="en-US" dirty="0"/>
          </a:p>
        </p:txBody>
      </p:sp>
      <p:sp>
        <p:nvSpPr>
          <p:cNvPr id="9218" name="AutoShape 2"/>
          <p:cNvSpPr>
            <a:spLocks/>
          </p:cNvSpPr>
          <p:nvPr/>
        </p:nvSpPr>
        <p:spPr bwMode="auto">
          <a:xfrm>
            <a:off x="4191000" y="6367463"/>
            <a:ext cx="762000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B22E72C0-1AF8-A94B-B991-AA81922E864F}" type="slidenum">
              <a:rPr lang="en-US" sz="8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pPr algn="ctr"/>
              <a:t>20</a:t>
            </a:fld>
            <a:endParaRPr lang="en-US"/>
          </a:p>
        </p:txBody>
      </p:sp>
      <p:pic>
        <p:nvPicPr>
          <p:cNvPr id="9219" name="Picture 3" descr="Screen Shot 2014-03-02 at 11.35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776288"/>
            <a:ext cx="7586663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230177"/>
      </p:ext>
    </p:extLst>
  </p:cSld>
  <p:clrMapOvr>
    <a:masterClrMapping/>
  </p:clrMapOvr>
  <p:transition xmlns:p14="http://schemas.microsoft.com/office/powerpoint/2010/main"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>
          <a:xfrm>
            <a:off x="228600" y="182563"/>
            <a:ext cx="8686800" cy="411162"/>
          </a:xfrm>
        </p:spPr>
        <p:txBody>
          <a:bodyPr/>
          <a:lstStyle/>
          <a:p>
            <a:pPr defTabSz="868363"/>
            <a:r>
              <a:rPr lang="en-US" sz="2000" dirty="0" err="1">
                <a:solidFill>
                  <a:schemeClr val="bg1"/>
                </a:solidFill>
              </a:rPr>
              <a:t>www.DATA-di.us</a:t>
            </a:r>
            <a:endParaRPr lang="en-US" dirty="0"/>
          </a:p>
        </p:txBody>
      </p:sp>
      <p:sp>
        <p:nvSpPr>
          <p:cNvPr id="11266" name="AutoShape 2"/>
          <p:cNvSpPr>
            <a:spLocks/>
          </p:cNvSpPr>
          <p:nvPr/>
        </p:nvSpPr>
        <p:spPr bwMode="auto">
          <a:xfrm>
            <a:off x="4191000" y="6367463"/>
            <a:ext cx="762000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AC7DCE70-60F9-F94B-950E-44791339CD2D}" type="slidenum">
              <a:rPr lang="en-US" sz="8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pPr algn="ctr"/>
              <a:t>21</a:t>
            </a:fld>
            <a:endParaRPr lang="en-US"/>
          </a:p>
        </p:txBody>
      </p:sp>
      <p:pic>
        <p:nvPicPr>
          <p:cNvPr id="11267" name="Picture 3" descr="Screen Shot 2014-03-02 at 11.35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779463"/>
            <a:ext cx="7608887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259937"/>
      </p:ext>
    </p:extLst>
  </p:cSld>
  <p:clrMapOvr>
    <a:masterClrMapping/>
  </p:clrMapOvr>
  <p:transition xmlns:p14="http://schemas.microsoft.com/office/powerpoint/2010/main"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>
          <a:xfrm>
            <a:off x="228600" y="182563"/>
            <a:ext cx="8686800" cy="411162"/>
          </a:xfrm>
        </p:spPr>
        <p:txBody>
          <a:bodyPr/>
          <a:lstStyle/>
          <a:p>
            <a:pPr defTabSz="868363"/>
            <a:r>
              <a:rPr lang="en-US" sz="2000" dirty="0" err="1">
                <a:solidFill>
                  <a:schemeClr val="bg1"/>
                </a:solidFill>
              </a:rPr>
              <a:t>www.DATA-di.us</a:t>
            </a:r>
            <a:endParaRPr lang="en-US" dirty="0"/>
          </a:p>
        </p:txBody>
      </p:sp>
      <p:sp>
        <p:nvSpPr>
          <p:cNvPr id="13314" name="AutoShape 2"/>
          <p:cNvSpPr>
            <a:spLocks/>
          </p:cNvSpPr>
          <p:nvPr/>
        </p:nvSpPr>
        <p:spPr bwMode="auto">
          <a:xfrm>
            <a:off x="4191000" y="6367463"/>
            <a:ext cx="762000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E84D18C9-583A-8942-BEFD-DCCFEEDF2BB8}" type="slidenum">
              <a:rPr lang="en-US" sz="800">
                <a:solidFill>
                  <a:srgbClr val="FFFFFF"/>
                </a:solidFill>
                <a:latin typeface="Helvetica" charset="0"/>
                <a:cs typeface="Helvetica" charset="0"/>
                <a:sym typeface="Helvetica" charset="0"/>
              </a:rPr>
              <a:pPr algn="ctr"/>
              <a:t>22</a:t>
            </a:fld>
            <a:endParaRPr lang="en-US"/>
          </a:p>
        </p:txBody>
      </p:sp>
      <p:pic>
        <p:nvPicPr>
          <p:cNvPr id="13315" name="Picture 3" descr="Screen Shot 2014-03-02 at 11.34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"/>
          <a:stretch>
            <a:fillRect/>
          </a:stretch>
        </p:blipFill>
        <p:spPr bwMode="auto">
          <a:xfrm>
            <a:off x="881063" y="779463"/>
            <a:ext cx="7562850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85486"/>
      </p:ext>
    </p:extLst>
  </p:cSld>
  <p:clrMapOvr>
    <a:masterClrMapping/>
  </p:clrMapOvr>
  <p:transition xmlns:p14="http://schemas.microsoft.com/office/powerpoint/2010/main"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438400"/>
            <a:ext cx="44958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How can you work to integrate creativity into your classroom, curriculum, school, or district?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23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pic>
        <p:nvPicPr>
          <p:cNvPr id="5" name="Picture 4" descr="icon brain inspiration.pdf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09800"/>
            <a:ext cx="3053301" cy="235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219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Screen Shot 2013-09-19 at 2.58.49 PM.jpg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689" r="-35689"/>
          <a:stretch>
            <a:fillRect/>
          </a:stretch>
        </p:blipFill>
        <p:spPr>
          <a:xfrm>
            <a:off x="-838200" y="304800"/>
            <a:ext cx="11369489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500" y="-12159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http</a:t>
            </a:r>
            <a:r>
              <a:rPr lang="pl-PL" dirty="0"/>
              <a:t>://</a:t>
            </a:r>
            <a:r>
              <a:rPr lang="pl-PL" dirty="0" err="1" smtClean="0"/>
              <a:t>digitalmedia.oakarts.org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4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703" y="76200"/>
            <a:ext cx="6004882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500" y="-12159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http://</a:t>
            </a:r>
            <a:r>
              <a:rPr lang="pl-PL" dirty="0" err="1"/>
              <a:t>youthvoices.adobe.com</a:t>
            </a:r>
            <a:r>
              <a:rPr lang="pl-PL" dirty="0"/>
              <a:t>/</a:t>
            </a:r>
            <a:r>
              <a:rPr lang="pl-PL" dirty="0" err="1"/>
              <a:t>awards</a:t>
            </a:r>
            <a:r>
              <a:rPr lang="pl-PL" dirty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9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457200"/>
            <a:ext cx="9922276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500" y="-12159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http://</a:t>
            </a:r>
            <a:r>
              <a:rPr lang="pl-PL" dirty="0" err="1"/>
              <a:t>youthvoices.adobe.com</a:t>
            </a:r>
            <a:r>
              <a:rPr lang="pl-PL" dirty="0"/>
              <a:t>/</a:t>
            </a:r>
            <a:r>
              <a:rPr lang="pl-PL" dirty="0" err="1"/>
              <a:t>awards</a:t>
            </a:r>
            <a:r>
              <a:rPr lang="pl-PL" dirty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Resources: Adobe Education Creativity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27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5925" y="1212289"/>
            <a:ext cx="9792112" cy="5188511"/>
          </a:xfrm>
        </p:spPr>
      </p:pic>
      <p:sp>
        <p:nvSpPr>
          <p:cNvPr id="9" name="TextBox 8"/>
          <p:cNvSpPr txBox="1"/>
          <p:nvPr/>
        </p:nvSpPr>
        <p:spPr>
          <a:xfrm>
            <a:off x="838200" y="7620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www.adobe.com</a:t>
            </a:r>
            <a:r>
              <a:rPr lang="en-US" dirty="0"/>
              <a:t>/education/creativity-in-</a:t>
            </a:r>
            <a:r>
              <a:rPr lang="en-US" dirty="0" smtClean="0"/>
              <a:t>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304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Resources: Adobe Education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edex.adobe.com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28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2611" y="1153636"/>
            <a:ext cx="9945211" cy="52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83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12_students_desks_classroom_bellarmine_jpg.jpeg"/>
          <p:cNvPicPr>
            <a:picLocks noChangeAspect="1"/>
          </p:cNvPicPr>
          <p:nvPr/>
        </p:nvPicPr>
        <p:blipFill>
          <a:blip r:embed="rId2" cstate="screen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1600" y="2721"/>
            <a:ext cx="10628571" cy="708660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304800" y="4191000"/>
            <a:ext cx="8534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If we teach today as we taught yesterday, we rob our children of tomorrow.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						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					John Dewey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5" name="Picture 4" descr="tl headlin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622"/>
            <a:ext cx="9144000" cy="71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755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30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52600"/>
            <a:ext cx="583438" cy="40192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295400"/>
            <a:ext cx="62484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12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spcBef>
                <a:spcPts val="12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68275" algn="l" defTabSz="914400" rtl="0" eaLnBrk="1" latinLnBrk="0" hangingPunct="1">
              <a:spcBef>
                <a:spcPts val="12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8513" indent="-166688" algn="l" defTabSz="914400" rtl="0" eaLnBrk="1" latinLnBrk="0" hangingPunct="1">
              <a:spcBef>
                <a:spcPts val="12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914400" rtl="0" eaLnBrk="1" latinLnBrk="0" hangingPunct="1">
              <a:spcBef>
                <a:spcPts val="1200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err="1" smtClean="0">
                <a:cs typeface="Adobe Clean"/>
              </a:rPr>
              <a:t>lafeeney@adobe.com</a:t>
            </a:r>
            <a:endParaRPr lang="en-US" dirty="0" smtClean="0">
              <a:cs typeface="Adobe Clean"/>
            </a:endParaRPr>
          </a:p>
          <a:p>
            <a:pPr marL="0" indent="0">
              <a:buFont typeface="Wingdings" pitchFamily="2" charset="2"/>
              <a:buNone/>
            </a:pPr>
            <a:r>
              <a:rPr lang="en-US" dirty="0" smtClean="0">
                <a:cs typeface="Adobe Clean"/>
              </a:rPr>
              <a:t>          @</a:t>
            </a:r>
            <a:r>
              <a:rPr lang="en-US" dirty="0" err="1" smtClean="0">
                <a:cs typeface="Adobe Clean"/>
              </a:rPr>
              <a:t>lauramfeeney</a:t>
            </a:r>
            <a:endParaRPr lang="en-US" dirty="0" smtClean="0">
              <a:cs typeface="Adobe Clean"/>
            </a:endParaRPr>
          </a:p>
          <a:p>
            <a:pPr marL="0" indent="0">
              <a:buFont typeface="Wingdings" pitchFamily="2" charset="2"/>
              <a:buNone/>
            </a:pPr>
            <a:r>
              <a:rPr lang="en-US" dirty="0" smtClean="0">
                <a:cs typeface="Adobe Clean"/>
              </a:rPr>
              <a:t>http://</a:t>
            </a:r>
            <a:r>
              <a:rPr lang="en-US" dirty="0" err="1" smtClean="0">
                <a:cs typeface="Adobe Clean"/>
              </a:rPr>
              <a:t>feeneyandwest.wordpress.com</a:t>
            </a:r>
            <a:r>
              <a:rPr lang="en-US" dirty="0" smtClean="0">
                <a:cs typeface="Adobe Clean"/>
              </a:rPr>
              <a:t>/</a:t>
            </a:r>
            <a:endParaRPr lang="en-US" dirty="0">
              <a:cs typeface="Adobe Cle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-228600"/>
            <a:ext cx="9601200" cy="7086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19800" y="4572000"/>
            <a:ext cx="304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cs typeface="Adobe Clean"/>
              </a:rPr>
              <a:t>Laura Feeney</a:t>
            </a:r>
          </a:p>
          <a:p>
            <a:r>
              <a:rPr lang="en-US" sz="2000" dirty="0" err="1" smtClean="0">
                <a:solidFill>
                  <a:srgbClr val="FFFFFF"/>
                </a:solidFill>
                <a:cs typeface="Adobe Clean"/>
              </a:rPr>
              <a:t>lafeeney@adobe.com</a:t>
            </a:r>
            <a:r>
              <a:rPr lang="en-US" sz="2000" dirty="0" smtClean="0">
                <a:solidFill>
                  <a:srgbClr val="FFFFFF"/>
                </a:solidFill>
                <a:cs typeface="Adobe Clean"/>
              </a:rPr>
              <a:t> </a:t>
            </a:r>
            <a:endParaRPr lang="en-US" sz="2000" dirty="0">
              <a:solidFill>
                <a:srgbClr val="FFFFFF"/>
              </a:solidFill>
              <a:cs typeface="Adobe Clean"/>
            </a:endParaRPr>
          </a:p>
          <a:p>
            <a:r>
              <a:rPr lang="en-US" sz="2000" dirty="0" smtClean="0">
                <a:solidFill>
                  <a:srgbClr val="FFFFFF"/>
                </a:solidFill>
                <a:cs typeface="Adobe Clean"/>
              </a:rPr>
              <a:t>@</a:t>
            </a:r>
            <a:r>
              <a:rPr lang="en-US" sz="2000" dirty="0" err="1" smtClean="0">
                <a:solidFill>
                  <a:srgbClr val="FFFFFF"/>
                </a:solidFill>
                <a:cs typeface="Adobe Clean"/>
              </a:rPr>
              <a:t>lauramfeeney</a:t>
            </a:r>
            <a:endParaRPr lang="en-US" sz="2000" dirty="0">
              <a:solidFill>
                <a:srgbClr val="FFFFFF"/>
              </a:solidFill>
              <a:cs typeface="Adobe Cle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16764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  <a:latin typeface="Adobe Clean"/>
                <a:cs typeface="Adobe Clean"/>
              </a:rPr>
              <a:t>Questions?</a:t>
            </a:r>
            <a:endParaRPr lang="en-US" sz="4400" b="1" dirty="0">
              <a:solidFill>
                <a:srgbClr val="FFFFFF"/>
              </a:solidFill>
              <a:latin typeface="Adobe Clean"/>
              <a:cs typeface="Adobe Cle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3600" y="5867400"/>
            <a:ext cx="304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cs typeface="Adobe Clean"/>
              </a:rPr>
              <a:t>Matt </a:t>
            </a:r>
            <a:r>
              <a:rPr lang="en-US" sz="2000" dirty="0" err="1" smtClean="0">
                <a:solidFill>
                  <a:srgbClr val="FFFFFF"/>
                </a:solidFill>
                <a:cs typeface="Adobe Clean"/>
              </a:rPr>
              <a:t>Cauthron</a:t>
            </a:r>
            <a:endParaRPr lang="en-US" sz="2000" dirty="0" smtClean="0">
              <a:solidFill>
                <a:srgbClr val="FFFFFF"/>
              </a:solidFill>
              <a:cs typeface="Adobe Clean"/>
            </a:endParaRPr>
          </a:p>
          <a:p>
            <a:r>
              <a:rPr lang="en-US" sz="2000" dirty="0" err="1" smtClean="0">
                <a:solidFill>
                  <a:srgbClr val="FFFFFF"/>
                </a:solidFill>
                <a:cs typeface="Adobe Clean"/>
              </a:rPr>
              <a:t>mcauthron@psusd.us</a:t>
            </a:r>
            <a:endParaRPr lang="en-US" sz="2000" dirty="0">
              <a:solidFill>
                <a:srgbClr val="FFFFFF"/>
              </a:solidFill>
              <a:cs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649587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31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grpSp>
        <p:nvGrpSpPr>
          <p:cNvPr id="7" name="Group 2"/>
          <p:cNvGrpSpPr/>
          <p:nvPr/>
        </p:nvGrpSpPr>
        <p:grpSpPr>
          <a:xfrm>
            <a:off x="3799787" y="2449523"/>
            <a:ext cx="1544245" cy="1940391"/>
            <a:chOff x="8786300" y="6528874"/>
            <a:chExt cx="204225" cy="256615"/>
          </a:xfrm>
        </p:grpSpPr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8788450" y="6725362"/>
              <a:ext cx="36545" cy="60127"/>
            </a:xfrm>
            <a:custGeom>
              <a:avLst/>
              <a:gdLst>
                <a:gd name="T0" fmla="*/ 540229938 w 212"/>
                <a:gd name="T1" fmla="*/ 2083798107 h 332"/>
                <a:gd name="T2" fmla="*/ 426475886 w 212"/>
                <a:gd name="T3" fmla="*/ 2147483647 h 332"/>
                <a:gd name="T4" fmla="*/ 0 w 212"/>
                <a:gd name="T5" fmla="*/ 2147483647 h 332"/>
                <a:gd name="T6" fmla="*/ 525996886 w 212"/>
                <a:gd name="T7" fmla="*/ 0 h 332"/>
                <a:gd name="T8" fmla="*/ 1037797444 w 212"/>
                <a:gd name="T9" fmla="*/ 0 h 332"/>
                <a:gd name="T10" fmla="*/ 1506935762 w 212"/>
                <a:gd name="T11" fmla="*/ 2147483647 h 332"/>
                <a:gd name="T12" fmla="*/ 1094656011 w 212"/>
                <a:gd name="T13" fmla="*/ 2147483647 h 332"/>
                <a:gd name="T14" fmla="*/ 980938876 w 212"/>
                <a:gd name="T15" fmla="*/ 2083798107 h 332"/>
                <a:gd name="T16" fmla="*/ 540229938 w 212"/>
                <a:gd name="T17" fmla="*/ 2083798107 h 332"/>
                <a:gd name="T18" fmla="*/ 938276636 w 212"/>
                <a:gd name="T19" fmla="*/ 1703423933 h 332"/>
                <a:gd name="T20" fmla="*/ 852988688 w 212"/>
                <a:gd name="T21" fmla="*/ 1108041259 h 332"/>
                <a:gd name="T22" fmla="*/ 852988688 w 212"/>
                <a:gd name="T23" fmla="*/ 1108041259 h 332"/>
                <a:gd name="T24" fmla="*/ 767700933 w 212"/>
                <a:gd name="T25" fmla="*/ 479618371 h 332"/>
                <a:gd name="T26" fmla="*/ 767700933 w 212"/>
                <a:gd name="T27" fmla="*/ 479618371 h 332"/>
                <a:gd name="T28" fmla="*/ 767700933 w 212"/>
                <a:gd name="T29" fmla="*/ 479618371 h 332"/>
                <a:gd name="T30" fmla="*/ 682376261 w 212"/>
                <a:gd name="T31" fmla="*/ 1108041259 h 332"/>
                <a:gd name="T32" fmla="*/ 582855261 w 212"/>
                <a:gd name="T33" fmla="*/ 1703423933 h 332"/>
                <a:gd name="T34" fmla="*/ 938276636 w 212"/>
                <a:gd name="T35" fmla="*/ 1703423933 h 3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2"/>
                <a:gd name="T55" fmla="*/ 0 h 332"/>
                <a:gd name="T56" fmla="*/ 212 w 212"/>
                <a:gd name="T57" fmla="*/ 332 h 3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2" h="332">
                  <a:moveTo>
                    <a:pt x="76" y="252"/>
                  </a:moveTo>
                  <a:lnTo>
                    <a:pt x="60" y="332"/>
                  </a:lnTo>
                  <a:lnTo>
                    <a:pt x="0" y="332"/>
                  </a:lnTo>
                  <a:lnTo>
                    <a:pt x="74" y="0"/>
                  </a:lnTo>
                  <a:lnTo>
                    <a:pt x="146" y="0"/>
                  </a:lnTo>
                  <a:lnTo>
                    <a:pt x="212" y="332"/>
                  </a:lnTo>
                  <a:lnTo>
                    <a:pt x="154" y="332"/>
                  </a:lnTo>
                  <a:lnTo>
                    <a:pt x="138" y="252"/>
                  </a:lnTo>
                  <a:lnTo>
                    <a:pt x="76" y="252"/>
                  </a:lnTo>
                  <a:close/>
                  <a:moveTo>
                    <a:pt x="132" y="206"/>
                  </a:moveTo>
                  <a:lnTo>
                    <a:pt x="120" y="134"/>
                  </a:lnTo>
                  <a:lnTo>
                    <a:pt x="108" y="58"/>
                  </a:lnTo>
                  <a:lnTo>
                    <a:pt x="96" y="134"/>
                  </a:lnTo>
                  <a:lnTo>
                    <a:pt x="82" y="206"/>
                  </a:lnTo>
                  <a:lnTo>
                    <a:pt x="132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Adobe Clean" pitchFamily="34" charset="0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8828220" y="6724288"/>
              <a:ext cx="32246" cy="61201"/>
            </a:xfrm>
            <a:custGeom>
              <a:avLst/>
              <a:gdLst>
                <a:gd name="T0" fmla="*/ 1389229327 w 182"/>
                <a:gd name="T1" fmla="*/ 2110823318 h 346"/>
                <a:gd name="T2" fmla="*/ 1404655613 w 182"/>
                <a:gd name="T3" fmla="*/ 2147483647 h 346"/>
                <a:gd name="T4" fmla="*/ 972444917 w 182"/>
                <a:gd name="T5" fmla="*/ 2147483647 h 346"/>
                <a:gd name="T6" fmla="*/ 972444917 w 182"/>
                <a:gd name="T7" fmla="*/ 2147483647 h 346"/>
                <a:gd name="T8" fmla="*/ 818103406 w 182"/>
                <a:gd name="T9" fmla="*/ 2147483647 h 346"/>
                <a:gd name="T10" fmla="*/ 648296677 w 182"/>
                <a:gd name="T11" fmla="*/ 2147483647 h 346"/>
                <a:gd name="T12" fmla="*/ 586552207 w 182"/>
                <a:gd name="T13" fmla="*/ 2147483647 h 346"/>
                <a:gd name="T14" fmla="*/ 447637180 w 182"/>
                <a:gd name="T15" fmla="*/ 2147483647 h 346"/>
                <a:gd name="T16" fmla="*/ 324148240 w 182"/>
                <a:gd name="T17" fmla="*/ 2147483647 h 346"/>
                <a:gd name="T18" fmla="*/ 154341511 w 182"/>
                <a:gd name="T19" fmla="*/ 2147483647 h 346"/>
                <a:gd name="T20" fmla="*/ 46317986 w 182"/>
                <a:gd name="T21" fmla="*/ 2095415750 h 346"/>
                <a:gd name="T22" fmla="*/ 0 w 182"/>
                <a:gd name="T23" fmla="*/ 1710229130 h 346"/>
                <a:gd name="T24" fmla="*/ 15426286 w 182"/>
                <a:gd name="T25" fmla="*/ 1479117000 h 346"/>
                <a:gd name="T26" fmla="*/ 108062456 w 182"/>
                <a:gd name="T27" fmla="*/ 1124745318 h 346"/>
                <a:gd name="T28" fmla="*/ 277830253 w 182"/>
                <a:gd name="T29" fmla="*/ 878225818 h 346"/>
                <a:gd name="T30" fmla="*/ 478489751 w 182"/>
                <a:gd name="T31" fmla="*/ 770373438 h 346"/>
                <a:gd name="T32" fmla="*/ 601978493 w 182"/>
                <a:gd name="T33" fmla="*/ 754966068 h 346"/>
                <a:gd name="T34" fmla="*/ 802677120 w 182"/>
                <a:gd name="T35" fmla="*/ 801188375 h 346"/>
                <a:gd name="T36" fmla="*/ 910700447 w 182"/>
                <a:gd name="T37" fmla="*/ 939855693 h 346"/>
                <a:gd name="T38" fmla="*/ 926165862 w 182"/>
                <a:gd name="T39" fmla="*/ 0 h 346"/>
                <a:gd name="T40" fmla="*/ 926165862 w 182"/>
                <a:gd name="T41" fmla="*/ 1494524568 h 346"/>
                <a:gd name="T42" fmla="*/ 926165862 w 182"/>
                <a:gd name="T43" fmla="*/ 1386672188 h 346"/>
                <a:gd name="T44" fmla="*/ 895274161 w 182"/>
                <a:gd name="T45" fmla="*/ 1294227375 h 346"/>
                <a:gd name="T46" fmla="*/ 802677120 w 182"/>
                <a:gd name="T47" fmla="*/ 1155560255 h 346"/>
                <a:gd name="T48" fmla="*/ 725467235 w 182"/>
                <a:gd name="T49" fmla="*/ 1140152688 h 346"/>
                <a:gd name="T50" fmla="*/ 663722963 w 182"/>
                <a:gd name="T51" fmla="*/ 1155560255 h 346"/>
                <a:gd name="T52" fmla="*/ 555699438 w 182"/>
                <a:gd name="T53" fmla="*/ 1248005068 h 346"/>
                <a:gd name="T54" fmla="*/ 493955166 w 182"/>
                <a:gd name="T55" fmla="*/ 1402079755 h 346"/>
                <a:gd name="T56" fmla="*/ 463063465 w 182"/>
                <a:gd name="T57" fmla="*/ 1725636500 h 346"/>
                <a:gd name="T58" fmla="*/ 478489751 w 182"/>
                <a:gd name="T59" fmla="*/ 1848896250 h 346"/>
                <a:gd name="T60" fmla="*/ 509381452 w 182"/>
                <a:gd name="T61" fmla="*/ 2064600813 h 346"/>
                <a:gd name="T62" fmla="*/ 571125922 w 182"/>
                <a:gd name="T63" fmla="*/ 2147483647 h 346"/>
                <a:gd name="T64" fmla="*/ 663722963 w 182"/>
                <a:gd name="T65" fmla="*/ 2147483647 h 346"/>
                <a:gd name="T66" fmla="*/ 710040950 w 182"/>
                <a:gd name="T67" fmla="*/ 2147483647 h 346"/>
                <a:gd name="T68" fmla="*/ 818103406 w 182"/>
                <a:gd name="T69" fmla="*/ 2147483647 h 346"/>
                <a:gd name="T70" fmla="*/ 910700447 w 182"/>
                <a:gd name="T71" fmla="*/ 2095415750 h 346"/>
                <a:gd name="T72" fmla="*/ 926165862 w 182"/>
                <a:gd name="T73" fmla="*/ 2049193443 h 346"/>
                <a:gd name="T74" fmla="*/ 926165862 w 182"/>
                <a:gd name="T75" fmla="*/ 1494524568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2"/>
                <a:gd name="T115" fmla="*/ 0 h 346"/>
                <a:gd name="T116" fmla="*/ 182 w 182"/>
                <a:gd name="T117" fmla="*/ 346 h 3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2" h="346">
                  <a:moveTo>
                    <a:pt x="180" y="0"/>
                  </a:moveTo>
                  <a:lnTo>
                    <a:pt x="180" y="274"/>
                  </a:lnTo>
                  <a:lnTo>
                    <a:pt x="182" y="342"/>
                  </a:lnTo>
                  <a:lnTo>
                    <a:pt x="130" y="342"/>
                  </a:lnTo>
                  <a:lnTo>
                    <a:pt x="126" y="314"/>
                  </a:lnTo>
                  <a:lnTo>
                    <a:pt x="118" y="328"/>
                  </a:lnTo>
                  <a:lnTo>
                    <a:pt x="106" y="338"/>
                  </a:lnTo>
                  <a:lnTo>
                    <a:pt x="92" y="344"/>
                  </a:lnTo>
                  <a:lnTo>
                    <a:pt x="84" y="346"/>
                  </a:lnTo>
                  <a:lnTo>
                    <a:pt x="76" y="346"/>
                  </a:lnTo>
                  <a:lnTo>
                    <a:pt x="66" y="346"/>
                  </a:lnTo>
                  <a:lnTo>
                    <a:pt x="58" y="344"/>
                  </a:lnTo>
                  <a:lnTo>
                    <a:pt x="50" y="342"/>
                  </a:lnTo>
                  <a:lnTo>
                    <a:pt x="42" y="338"/>
                  </a:lnTo>
                  <a:lnTo>
                    <a:pt x="30" y="326"/>
                  </a:lnTo>
                  <a:lnTo>
                    <a:pt x="20" y="310"/>
                  </a:lnTo>
                  <a:lnTo>
                    <a:pt x="12" y="292"/>
                  </a:lnTo>
                  <a:lnTo>
                    <a:pt x="6" y="272"/>
                  </a:lnTo>
                  <a:lnTo>
                    <a:pt x="2" y="248"/>
                  </a:lnTo>
                  <a:lnTo>
                    <a:pt x="0" y="222"/>
                  </a:lnTo>
                  <a:lnTo>
                    <a:pt x="2" y="192"/>
                  </a:lnTo>
                  <a:lnTo>
                    <a:pt x="6" y="168"/>
                  </a:lnTo>
                  <a:lnTo>
                    <a:pt x="14" y="146"/>
                  </a:lnTo>
                  <a:lnTo>
                    <a:pt x="24" y="128"/>
                  </a:lnTo>
                  <a:lnTo>
                    <a:pt x="36" y="114"/>
                  </a:lnTo>
                  <a:lnTo>
                    <a:pt x="48" y="106"/>
                  </a:lnTo>
                  <a:lnTo>
                    <a:pt x="62" y="100"/>
                  </a:lnTo>
                  <a:lnTo>
                    <a:pt x="78" y="98"/>
                  </a:lnTo>
                  <a:lnTo>
                    <a:pt x="92" y="100"/>
                  </a:lnTo>
                  <a:lnTo>
                    <a:pt x="104" y="104"/>
                  </a:lnTo>
                  <a:lnTo>
                    <a:pt x="112" y="112"/>
                  </a:lnTo>
                  <a:lnTo>
                    <a:pt x="118" y="122"/>
                  </a:lnTo>
                  <a:lnTo>
                    <a:pt x="120" y="122"/>
                  </a:lnTo>
                  <a:lnTo>
                    <a:pt x="120" y="0"/>
                  </a:lnTo>
                  <a:lnTo>
                    <a:pt x="180" y="0"/>
                  </a:lnTo>
                  <a:close/>
                  <a:moveTo>
                    <a:pt x="120" y="194"/>
                  </a:moveTo>
                  <a:lnTo>
                    <a:pt x="120" y="194"/>
                  </a:lnTo>
                  <a:lnTo>
                    <a:pt x="120" y="180"/>
                  </a:lnTo>
                  <a:lnTo>
                    <a:pt x="116" y="168"/>
                  </a:lnTo>
                  <a:lnTo>
                    <a:pt x="110" y="158"/>
                  </a:lnTo>
                  <a:lnTo>
                    <a:pt x="104" y="150"/>
                  </a:lnTo>
                  <a:lnTo>
                    <a:pt x="98" y="148"/>
                  </a:lnTo>
                  <a:lnTo>
                    <a:pt x="94" y="148"/>
                  </a:lnTo>
                  <a:lnTo>
                    <a:pt x="86" y="150"/>
                  </a:lnTo>
                  <a:lnTo>
                    <a:pt x="78" y="154"/>
                  </a:lnTo>
                  <a:lnTo>
                    <a:pt x="72" y="162"/>
                  </a:lnTo>
                  <a:lnTo>
                    <a:pt x="68" y="170"/>
                  </a:lnTo>
                  <a:lnTo>
                    <a:pt x="64" y="182"/>
                  </a:lnTo>
                  <a:lnTo>
                    <a:pt x="62" y="194"/>
                  </a:lnTo>
                  <a:lnTo>
                    <a:pt x="60" y="224"/>
                  </a:lnTo>
                  <a:lnTo>
                    <a:pt x="62" y="240"/>
                  </a:lnTo>
                  <a:lnTo>
                    <a:pt x="64" y="254"/>
                  </a:lnTo>
                  <a:lnTo>
                    <a:pt x="66" y="268"/>
                  </a:lnTo>
                  <a:lnTo>
                    <a:pt x="70" y="278"/>
                  </a:lnTo>
                  <a:lnTo>
                    <a:pt x="74" y="286"/>
                  </a:lnTo>
                  <a:lnTo>
                    <a:pt x="80" y="292"/>
                  </a:lnTo>
                  <a:lnTo>
                    <a:pt x="86" y="296"/>
                  </a:lnTo>
                  <a:lnTo>
                    <a:pt x="92" y="298"/>
                  </a:lnTo>
                  <a:lnTo>
                    <a:pt x="100" y="296"/>
                  </a:lnTo>
                  <a:lnTo>
                    <a:pt x="106" y="292"/>
                  </a:lnTo>
                  <a:lnTo>
                    <a:pt x="112" y="284"/>
                  </a:lnTo>
                  <a:lnTo>
                    <a:pt x="118" y="272"/>
                  </a:lnTo>
                  <a:lnTo>
                    <a:pt x="120" y="266"/>
                  </a:lnTo>
                  <a:lnTo>
                    <a:pt x="120" y="258"/>
                  </a:lnTo>
                  <a:lnTo>
                    <a:pt x="120" y="1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Adobe Clean" pitchFamily="34" charset="0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8865840" y="6741467"/>
              <a:ext cx="31171" cy="44022"/>
            </a:xfrm>
            <a:custGeom>
              <a:avLst/>
              <a:gdLst>
                <a:gd name="T0" fmla="*/ 627434408 w 182"/>
                <a:gd name="T1" fmla="*/ 1930842020 h 248"/>
                <a:gd name="T2" fmla="*/ 376467904 w 182"/>
                <a:gd name="T3" fmla="*/ 1868540196 h 248"/>
                <a:gd name="T4" fmla="*/ 167323101 w 182"/>
                <a:gd name="T5" fmla="*/ 1681713805 h 248"/>
                <a:gd name="T6" fmla="*/ 41821701 w 182"/>
                <a:gd name="T7" fmla="*/ 1385839502 h 248"/>
                <a:gd name="T8" fmla="*/ 0 w 182"/>
                <a:gd name="T9" fmla="*/ 965440631 h 248"/>
                <a:gd name="T10" fmla="*/ 13940631 w 182"/>
                <a:gd name="T11" fmla="*/ 731868152 h 248"/>
                <a:gd name="T12" fmla="*/ 111560960 w 182"/>
                <a:gd name="T13" fmla="*/ 358136488 h 248"/>
                <a:gd name="T14" fmla="*/ 292788014 w 182"/>
                <a:gd name="T15" fmla="*/ 124564206 h 248"/>
                <a:gd name="T16" fmla="*/ 515873448 w 182"/>
                <a:gd name="T17" fmla="*/ 15555735 h 248"/>
                <a:gd name="T18" fmla="*/ 641374848 w 182"/>
                <a:gd name="T19" fmla="*/ 0 h 248"/>
                <a:gd name="T20" fmla="*/ 906281982 w 182"/>
                <a:gd name="T21" fmla="*/ 62301626 h 248"/>
                <a:gd name="T22" fmla="*/ 1101486154 w 182"/>
                <a:gd name="T23" fmla="*/ 249128215 h 248"/>
                <a:gd name="T24" fmla="*/ 1226987554 w 182"/>
                <a:gd name="T25" fmla="*/ 560558055 h 248"/>
                <a:gd name="T26" fmla="*/ 1268809256 w 182"/>
                <a:gd name="T27" fmla="*/ 965440631 h 248"/>
                <a:gd name="T28" fmla="*/ 1254868816 w 182"/>
                <a:gd name="T29" fmla="*/ 1105560573 h 248"/>
                <a:gd name="T30" fmla="*/ 1226987554 w 182"/>
                <a:gd name="T31" fmla="*/ 1339133053 h 248"/>
                <a:gd name="T32" fmla="*/ 1171225413 w 182"/>
                <a:gd name="T33" fmla="*/ 1525998687 h 248"/>
                <a:gd name="T34" fmla="*/ 1087545523 w 182"/>
                <a:gd name="T35" fmla="*/ 1681713805 h 248"/>
                <a:gd name="T36" fmla="*/ 948103493 w 182"/>
                <a:gd name="T37" fmla="*/ 1837428725 h 248"/>
                <a:gd name="T38" fmla="*/ 738958881 w 182"/>
                <a:gd name="T39" fmla="*/ 1930842020 h 248"/>
                <a:gd name="T40" fmla="*/ 627434408 w 182"/>
                <a:gd name="T41" fmla="*/ 1930842020 h 248"/>
                <a:gd name="T42" fmla="*/ 641374848 w 182"/>
                <a:gd name="T43" fmla="*/ 1572705334 h 248"/>
                <a:gd name="T44" fmla="*/ 738958881 w 182"/>
                <a:gd name="T45" fmla="*/ 1525998687 h 248"/>
                <a:gd name="T46" fmla="*/ 794757509 w 182"/>
                <a:gd name="T47" fmla="*/ 1370283766 h 248"/>
                <a:gd name="T48" fmla="*/ 836579211 w 182"/>
                <a:gd name="T49" fmla="*/ 965440631 h 248"/>
                <a:gd name="T50" fmla="*/ 836579211 w 182"/>
                <a:gd name="T51" fmla="*/ 762979821 h 248"/>
                <a:gd name="T52" fmla="*/ 794757509 w 182"/>
                <a:gd name="T53" fmla="*/ 560558055 h 248"/>
                <a:gd name="T54" fmla="*/ 738958881 w 182"/>
                <a:gd name="T55" fmla="*/ 404843135 h 248"/>
                <a:gd name="T56" fmla="*/ 627434408 w 182"/>
                <a:gd name="T57" fmla="*/ 358136488 h 248"/>
                <a:gd name="T58" fmla="*/ 571672076 w 182"/>
                <a:gd name="T59" fmla="*/ 373692421 h 248"/>
                <a:gd name="T60" fmla="*/ 487992377 w 182"/>
                <a:gd name="T61" fmla="*/ 482700694 h 248"/>
                <a:gd name="T62" fmla="*/ 446170676 w 182"/>
                <a:gd name="T63" fmla="*/ 654010791 h 248"/>
                <a:gd name="T64" fmla="*/ 418289605 w 182"/>
                <a:gd name="T65" fmla="*/ 965440631 h 248"/>
                <a:gd name="T66" fmla="*/ 432230045 w 182"/>
                <a:gd name="T67" fmla="*/ 1198973868 h 248"/>
                <a:gd name="T68" fmla="*/ 460111307 w 182"/>
                <a:gd name="T69" fmla="*/ 1385839502 h 248"/>
                <a:gd name="T70" fmla="*/ 529850566 w 182"/>
                <a:gd name="T71" fmla="*/ 1525998687 h 248"/>
                <a:gd name="T72" fmla="*/ 641374848 w 182"/>
                <a:gd name="T73" fmla="*/ 1572705334 h 2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2"/>
                <a:gd name="T112" fmla="*/ 0 h 248"/>
                <a:gd name="T113" fmla="*/ 182 w 182"/>
                <a:gd name="T114" fmla="*/ 248 h 24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2" h="248">
                  <a:moveTo>
                    <a:pt x="90" y="248"/>
                  </a:moveTo>
                  <a:lnTo>
                    <a:pt x="90" y="248"/>
                  </a:lnTo>
                  <a:lnTo>
                    <a:pt x="70" y="246"/>
                  </a:lnTo>
                  <a:lnTo>
                    <a:pt x="54" y="240"/>
                  </a:lnTo>
                  <a:lnTo>
                    <a:pt x="38" y="230"/>
                  </a:lnTo>
                  <a:lnTo>
                    <a:pt x="24" y="216"/>
                  </a:lnTo>
                  <a:lnTo>
                    <a:pt x="14" y="198"/>
                  </a:lnTo>
                  <a:lnTo>
                    <a:pt x="6" y="178"/>
                  </a:lnTo>
                  <a:lnTo>
                    <a:pt x="2" y="152"/>
                  </a:lnTo>
                  <a:lnTo>
                    <a:pt x="0" y="124"/>
                  </a:lnTo>
                  <a:lnTo>
                    <a:pt x="2" y="94"/>
                  </a:lnTo>
                  <a:lnTo>
                    <a:pt x="8" y="68"/>
                  </a:lnTo>
                  <a:lnTo>
                    <a:pt x="16" y="46"/>
                  </a:lnTo>
                  <a:lnTo>
                    <a:pt x="28" y="30"/>
                  </a:lnTo>
                  <a:lnTo>
                    <a:pt x="42" y="16"/>
                  </a:lnTo>
                  <a:lnTo>
                    <a:pt x="58" y="6"/>
                  </a:lnTo>
                  <a:lnTo>
                    <a:pt x="74" y="2"/>
                  </a:lnTo>
                  <a:lnTo>
                    <a:pt x="92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4" y="18"/>
                  </a:lnTo>
                  <a:lnTo>
                    <a:pt x="158" y="32"/>
                  </a:lnTo>
                  <a:lnTo>
                    <a:pt x="168" y="50"/>
                  </a:lnTo>
                  <a:lnTo>
                    <a:pt x="176" y="72"/>
                  </a:lnTo>
                  <a:lnTo>
                    <a:pt x="180" y="96"/>
                  </a:lnTo>
                  <a:lnTo>
                    <a:pt x="182" y="124"/>
                  </a:lnTo>
                  <a:lnTo>
                    <a:pt x="180" y="142"/>
                  </a:lnTo>
                  <a:lnTo>
                    <a:pt x="178" y="158"/>
                  </a:lnTo>
                  <a:lnTo>
                    <a:pt x="176" y="172"/>
                  </a:lnTo>
                  <a:lnTo>
                    <a:pt x="172" y="184"/>
                  </a:lnTo>
                  <a:lnTo>
                    <a:pt x="168" y="196"/>
                  </a:lnTo>
                  <a:lnTo>
                    <a:pt x="162" y="206"/>
                  </a:lnTo>
                  <a:lnTo>
                    <a:pt x="156" y="216"/>
                  </a:lnTo>
                  <a:lnTo>
                    <a:pt x="150" y="224"/>
                  </a:lnTo>
                  <a:lnTo>
                    <a:pt x="136" y="236"/>
                  </a:lnTo>
                  <a:lnTo>
                    <a:pt x="120" y="244"/>
                  </a:lnTo>
                  <a:lnTo>
                    <a:pt x="106" y="248"/>
                  </a:lnTo>
                  <a:lnTo>
                    <a:pt x="92" y="248"/>
                  </a:lnTo>
                  <a:lnTo>
                    <a:pt x="90" y="248"/>
                  </a:lnTo>
                  <a:close/>
                  <a:moveTo>
                    <a:pt x="92" y="202"/>
                  </a:moveTo>
                  <a:lnTo>
                    <a:pt x="92" y="202"/>
                  </a:lnTo>
                  <a:lnTo>
                    <a:pt x="100" y="200"/>
                  </a:lnTo>
                  <a:lnTo>
                    <a:pt x="106" y="196"/>
                  </a:lnTo>
                  <a:lnTo>
                    <a:pt x="112" y="188"/>
                  </a:lnTo>
                  <a:lnTo>
                    <a:pt x="114" y="176"/>
                  </a:lnTo>
                  <a:lnTo>
                    <a:pt x="120" y="152"/>
                  </a:lnTo>
                  <a:lnTo>
                    <a:pt x="120" y="124"/>
                  </a:lnTo>
                  <a:lnTo>
                    <a:pt x="120" y="98"/>
                  </a:lnTo>
                  <a:lnTo>
                    <a:pt x="118" y="84"/>
                  </a:lnTo>
                  <a:lnTo>
                    <a:pt x="114" y="72"/>
                  </a:lnTo>
                  <a:lnTo>
                    <a:pt x="110" y="62"/>
                  </a:lnTo>
                  <a:lnTo>
                    <a:pt x="106" y="52"/>
                  </a:lnTo>
                  <a:lnTo>
                    <a:pt x="100" y="48"/>
                  </a:lnTo>
                  <a:lnTo>
                    <a:pt x="90" y="46"/>
                  </a:lnTo>
                  <a:lnTo>
                    <a:pt x="82" y="48"/>
                  </a:lnTo>
                  <a:lnTo>
                    <a:pt x="76" y="52"/>
                  </a:lnTo>
                  <a:lnTo>
                    <a:pt x="70" y="62"/>
                  </a:lnTo>
                  <a:lnTo>
                    <a:pt x="66" y="72"/>
                  </a:lnTo>
                  <a:lnTo>
                    <a:pt x="64" y="84"/>
                  </a:lnTo>
                  <a:lnTo>
                    <a:pt x="62" y="98"/>
                  </a:lnTo>
                  <a:lnTo>
                    <a:pt x="60" y="124"/>
                  </a:lnTo>
                  <a:lnTo>
                    <a:pt x="62" y="154"/>
                  </a:lnTo>
                  <a:lnTo>
                    <a:pt x="64" y="166"/>
                  </a:lnTo>
                  <a:lnTo>
                    <a:pt x="66" y="178"/>
                  </a:lnTo>
                  <a:lnTo>
                    <a:pt x="70" y="188"/>
                  </a:lnTo>
                  <a:lnTo>
                    <a:pt x="76" y="196"/>
                  </a:lnTo>
                  <a:lnTo>
                    <a:pt x="82" y="200"/>
                  </a:lnTo>
                  <a:lnTo>
                    <a:pt x="92" y="20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Adobe Clean" pitchFamily="34" charset="0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8904535" y="6724288"/>
              <a:ext cx="31171" cy="61201"/>
            </a:xfrm>
            <a:custGeom>
              <a:avLst/>
              <a:gdLst>
                <a:gd name="T0" fmla="*/ 432230045 w 182"/>
                <a:gd name="T1" fmla="*/ 0 h 346"/>
                <a:gd name="T2" fmla="*/ 432230045 w 182"/>
                <a:gd name="T3" fmla="*/ 970670630 h 346"/>
                <a:gd name="T4" fmla="*/ 501932817 w 182"/>
                <a:gd name="T5" fmla="*/ 878225818 h 346"/>
                <a:gd name="T6" fmla="*/ 669256109 w 182"/>
                <a:gd name="T7" fmla="*/ 770373438 h 346"/>
                <a:gd name="T8" fmla="*/ 780816879 w 182"/>
                <a:gd name="T9" fmla="*/ 754966068 h 346"/>
                <a:gd name="T10" fmla="*/ 892341352 w 182"/>
                <a:gd name="T11" fmla="*/ 770373438 h 346"/>
                <a:gd name="T12" fmla="*/ 1073605084 w 182"/>
                <a:gd name="T13" fmla="*/ 909040755 h 346"/>
                <a:gd name="T14" fmla="*/ 1199106484 w 182"/>
                <a:gd name="T15" fmla="*/ 1140152688 h 346"/>
                <a:gd name="T16" fmla="*/ 1254868816 w 182"/>
                <a:gd name="T17" fmla="*/ 1479117000 h 346"/>
                <a:gd name="T18" fmla="*/ 1268809256 w 182"/>
                <a:gd name="T19" fmla="*/ 1664006625 h 346"/>
                <a:gd name="T20" fmla="*/ 1226987554 w 182"/>
                <a:gd name="T21" fmla="*/ 2095415750 h 346"/>
                <a:gd name="T22" fmla="*/ 1101486154 w 182"/>
                <a:gd name="T23" fmla="*/ 2147483647 h 346"/>
                <a:gd name="T24" fmla="*/ 934163053 w 182"/>
                <a:gd name="T25" fmla="*/ 2147483647 h 346"/>
                <a:gd name="T26" fmla="*/ 725018250 w 182"/>
                <a:gd name="T27" fmla="*/ 2147483647 h 346"/>
                <a:gd name="T28" fmla="*/ 613493777 w 182"/>
                <a:gd name="T29" fmla="*/ 2147483647 h 346"/>
                <a:gd name="T30" fmla="*/ 460111307 w 182"/>
                <a:gd name="T31" fmla="*/ 2147483647 h 346"/>
                <a:gd name="T32" fmla="*/ 376467904 w 182"/>
                <a:gd name="T33" fmla="*/ 2147483647 h 346"/>
                <a:gd name="T34" fmla="*/ 0 w 182"/>
                <a:gd name="T35" fmla="*/ 2147483647 h 346"/>
                <a:gd name="T36" fmla="*/ 13940631 w 182"/>
                <a:gd name="T37" fmla="*/ 2110823318 h 346"/>
                <a:gd name="T38" fmla="*/ 432230045 w 182"/>
                <a:gd name="T39" fmla="*/ 1972156000 h 346"/>
                <a:gd name="T40" fmla="*/ 432230045 w 182"/>
                <a:gd name="T41" fmla="*/ 2049193443 h 346"/>
                <a:gd name="T42" fmla="*/ 446170676 w 182"/>
                <a:gd name="T43" fmla="*/ 2095415750 h 346"/>
                <a:gd name="T44" fmla="*/ 529850566 w 182"/>
                <a:gd name="T45" fmla="*/ 2147483647 h 346"/>
                <a:gd name="T46" fmla="*/ 613493777 w 182"/>
                <a:gd name="T47" fmla="*/ 2147483647 h 346"/>
                <a:gd name="T48" fmla="*/ 669256109 w 182"/>
                <a:gd name="T49" fmla="*/ 2147483647 h 346"/>
                <a:gd name="T50" fmla="*/ 752935808 w 182"/>
                <a:gd name="T51" fmla="*/ 2147483647 h 346"/>
                <a:gd name="T52" fmla="*/ 808698140 w 182"/>
                <a:gd name="T53" fmla="*/ 2049193443 h 346"/>
                <a:gd name="T54" fmla="*/ 836579211 w 182"/>
                <a:gd name="T55" fmla="*/ 1694821563 h 346"/>
                <a:gd name="T56" fmla="*/ 836579211 w 182"/>
                <a:gd name="T57" fmla="*/ 1479117000 h 346"/>
                <a:gd name="T58" fmla="*/ 794757509 w 182"/>
                <a:gd name="T59" fmla="*/ 1294227375 h 346"/>
                <a:gd name="T60" fmla="*/ 711077619 w 182"/>
                <a:gd name="T61" fmla="*/ 1186375193 h 346"/>
                <a:gd name="T62" fmla="*/ 613493777 w 182"/>
                <a:gd name="T63" fmla="*/ 1140152688 h 346"/>
                <a:gd name="T64" fmla="*/ 557731636 w 182"/>
                <a:gd name="T65" fmla="*/ 1155560255 h 346"/>
                <a:gd name="T66" fmla="*/ 474051746 w 182"/>
                <a:gd name="T67" fmla="*/ 1263412438 h 346"/>
                <a:gd name="T68" fmla="*/ 446170676 w 182"/>
                <a:gd name="T69" fmla="*/ 1340449880 h 346"/>
                <a:gd name="T70" fmla="*/ 432230045 w 182"/>
                <a:gd name="T71" fmla="*/ 1972156000 h 3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2"/>
                <a:gd name="T109" fmla="*/ 0 h 346"/>
                <a:gd name="T110" fmla="*/ 182 w 182"/>
                <a:gd name="T111" fmla="*/ 346 h 3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2" h="346">
                  <a:moveTo>
                    <a:pt x="2" y="0"/>
                  </a:moveTo>
                  <a:lnTo>
                    <a:pt x="62" y="0"/>
                  </a:lnTo>
                  <a:lnTo>
                    <a:pt x="62" y="126"/>
                  </a:lnTo>
                  <a:lnTo>
                    <a:pt x="72" y="114"/>
                  </a:lnTo>
                  <a:lnTo>
                    <a:pt x="84" y="104"/>
                  </a:lnTo>
                  <a:lnTo>
                    <a:pt x="96" y="100"/>
                  </a:lnTo>
                  <a:lnTo>
                    <a:pt x="112" y="98"/>
                  </a:lnTo>
                  <a:lnTo>
                    <a:pt x="122" y="98"/>
                  </a:lnTo>
                  <a:lnTo>
                    <a:pt x="128" y="100"/>
                  </a:lnTo>
                  <a:lnTo>
                    <a:pt x="142" y="106"/>
                  </a:lnTo>
                  <a:lnTo>
                    <a:pt x="154" y="118"/>
                  </a:lnTo>
                  <a:lnTo>
                    <a:pt x="164" y="132"/>
                  </a:lnTo>
                  <a:lnTo>
                    <a:pt x="172" y="148"/>
                  </a:lnTo>
                  <a:lnTo>
                    <a:pt x="176" y="170"/>
                  </a:lnTo>
                  <a:lnTo>
                    <a:pt x="180" y="192"/>
                  </a:lnTo>
                  <a:lnTo>
                    <a:pt x="182" y="216"/>
                  </a:lnTo>
                  <a:lnTo>
                    <a:pt x="180" y="246"/>
                  </a:lnTo>
                  <a:lnTo>
                    <a:pt x="176" y="272"/>
                  </a:lnTo>
                  <a:lnTo>
                    <a:pt x="168" y="294"/>
                  </a:lnTo>
                  <a:lnTo>
                    <a:pt x="158" y="314"/>
                  </a:lnTo>
                  <a:lnTo>
                    <a:pt x="148" y="328"/>
                  </a:lnTo>
                  <a:lnTo>
                    <a:pt x="134" y="338"/>
                  </a:lnTo>
                  <a:lnTo>
                    <a:pt x="120" y="344"/>
                  </a:lnTo>
                  <a:lnTo>
                    <a:pt x="104" y="346"/>
                  </a:lnTo>
                  <a:lnTo>
                    <a:pt x="88" y="344"/>
                  </a:lnTo>
                  <a:lnTo>
                    <a:pt x="76" y="340"/>
                  </a:lnTo>
                  <a:lnTo>
                    <a:pt x="66" y="328"/>
                  </a:lnTo>
                  <a:lnTo>
                    <a:pt x="56" y="314"/>
                  </a:lnTo>
                  <a:lnTo>
                    <a:pt x="54" y="314"/>
                  </a:lnTo>
                  <a:lnTo>
                    <a:pt x="50" y="342"/>
                  </a:lnTo>
                  <a:lnTo>
                    <a:pt x="0" y="342"/>
                  </a:lnTo>
                  <a:lnTo>
                    <a:pt x="2" y="274"/>
                  </a:lnTo>
                  <a:lnTo>
                    <a:pt x="2" y="0"/>
                  </a:lnTo>
                  <a:close/>
                  <a:moveTo>
                    <a:pt x="62" y="256"/>
                  </a:moveTo>
                  <a:lnTo>
                    <a:pt x="62" y="256"/>
                  </a:lnTo>
                  <a:lnTo>
                    <a:pt x="62" y="266"/>
                  </a:lnTo>
                  <a:lnTo>
                    <a:pt x="64" y="272"/>
                  </a:lnTo>
                  <a:lnTo>
                    <a:pt x="68" y="284"/>
                  </a:lnTo>
                  <a:lnTo>
                    <a:pt x="76" y="292"/>
                  </a:lnTo>
                  <a:lnTo>
                    <a:pt x="82" y="296"/>
                  </a:lnTo>
                  <a:lnTo>
                    <a:pt x="88" y="298"/>
                  </a:lnTo>
                  <a:lnTo>
                    <a:pt x="96" y="296"/>
                  </a:lnTo>
                  <a:lnTo>
                    <a:pt x="104" y="292"/>
                  </a:lnTo>
                  <a:lnTo>
                    <a:pt x="108" y="286"/>
                  </a:lnTo>
                  <a:lnTo>
                    <a:pt x="114" y="276"/>
                  </a:lnTo>
                  <a:lnTo>
                    <a:pt x="116" y="266"/>
                  </a:lnTo>
                  <a:lnTo>
                    <a:pt x="120" y="252"/>
                  </a:lnTo>
                  <a:lnTo>
                    <a:pt x="120" y="220"/>
                  </a:lnTo>
                  <a:lnTo>
                    <a:pt x="120" y="192"/>
                  </a:lnTo>
                  <a:lnTo>
                    <a:pt x="116" y="178"/>
                  </a:lnTo>
                  <a:lnTo>
                    <a:pt x="114" y="168"/>
                  </a:lnTo>
                  <a:lnTo>
                    <a:pt x="108" y="160"/>
                  </a:lnTo>
                  <a:lnTo>
                    <a:pt x="102" y="154"/>
                  </a:lnTo>
                  <a:lnTo>
                    <a:pt x="96" y="150"/>
                  </a:lnTo>
                  <a:lnTo>
                    <a:pt x="88" y="148"/>
                  </a:lnTo>
                  <a:lnTo>
                    <a:pt x="80" y="150"/>
                  </a:lnTo>
                  <a:lnTo>
                    <a:pt x="72" y="156"/>
                  </a:lnTo>
                  <a:lnTo>
                    <a:pt x="68" y="164"/>
                  </a:lnTo>
                  <a:lnTo>
                    <a:pt x="64" y="174"/>
                  </a:lnTo>
                  <a:lnTo>
                    <a:pt x="62" y="190"/>
                  </a:lnTo>
                  <a:lnTo>
                    <a:pt x="62" y="2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Adobe Clean" pitchFamily="34" charset="0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942156" y="6741467"/>
              <a:ext cx="31171" cy="44022"/>
            </a:xfrm>
            <a:custGeom>
              <a:avLst/>
              <a:gdLst>
                <a:gd name="T0" fmla="*/ 447139395 w 176"/>
                <a:gd name="T1" fmla="*/ 1109628385 h 250"/>
                <a:gd name="T2" fmla="*/ 493383008 w 176"/>
                <a:gd name="T3" fmla="*/ 1307239371 h 250"/>
                <a:gd name="T4" fmla="*/ 570455762 w 176"/>
                <a:gd name="T5" fmla="*/ 1444043966 h 250"/>
                <a:gd name="T6" fmla="*/ 693811441 w 176"/>
                <a:gd name="T7" fmla="*/ 1520042172 h 250"/>
                <a:gd name="T8" fmla="*/ 863410535 w 176"/>
                <a:gd name="T9" fmla="*/ 1550464734 h 250"/>
                <a:gd name="T10" fmla="*/ 955936875 w 176"/>
                <a:gd name="T11" fmla="*/ 1535272721 h 250"/>
                <a:gd name="T12" fmla="*/ 1202608921 w 176"/>
                <a:gd name="T13" fmla="*/ 1474466528 h 250"/>
                <a:gd name="T14" fmla="*/ 1264267204 w 176"/>
                <a:gd name="T15" fmla="*/ 1808881912 h 250"/>
                <a:gd name="T16" fmla="*/ 1048424299 w 176"/>
                <a:gd name="T17" fmla="*/ 1869688302 h 250"/>
                <a:gd name="T18" fmla="*/ 770923112 w 176"/>
                <a:gd name="T19" fmla="*/ 1900072131 h 250"/>
                <a:gd name="T20" fmla="*/ 601324018 w 176"/>
                <a:gd name="T21" fmla="*/ 1884880118 h 250"/>
                <a:gd name="T22" fmla="*/ 308369245 w 176"/>
                <a:gd name="T23" fmla="*/ 1763267535 h 250"/>
                <a:gd name="T24" fmla="*/ 107941009 w 176"/>
                <a:gd name="T25" fmla="*/ 1520042172 h 250"/>
                <a:gd name="T26" fmla="*/ 15414472 w 176"/>
                <a:gd name="T27" fmla="*/ 1185626788 h 250"/>
                <a:gd name="T28" fmla="*/ 0 w 176"/>
                <a:gd name="T29" fmla="*/ 988054535 h 250"/>
                <a:gd name="T30" fmla="*/ 61658282 w 176"/>
                <a:gd name="T31" fmla="*/ 577640747 h 250"/>
                <a:gd name="T32" fmla="*/ 215842905 w 176"/>
                <a:gd name="T33" fmla="*/ 273609191 h 250"/>
                <a:gd name="T34" fmla="*/ 447139395 w 176"/>
                <a:gd name="T35" fmla="*/ 75998206 h 250"/>
                <a:gd name="T36" fmla="*/ 724640582 w 176"/>
                <a:gd name="T37" fmla="*/ 0 h 250"/>
                <a:gd name="T38" fmla="*/ 863410535 w 176"/>
                <a:gd name="T39" fmla="*/ 15192013 h 250"/>
                <a:gd name="T40" fmla="*/ 1094668109 w 176"/>
                <a:gd name="T41" fmla="*/ 136804596 h 250"/>
                <a:gd name="T42" fmla="*/ 1264267204 w 176"/>
                <a:gd name="T43" fmla="*/ 364799213 h 250"/>
                <a:gd name="T44" fmla="*/ 1341379072 w 176"/>
                <a:gd name="T45" fmla="*/ 668830966 h 250"/>
                <a:gd name="T46" fmla="*/ 1356793544 w 176"/>
                <a:gd name="T47" fmla="*/ 866441755 h 250"/>
                <a:gd name="T48" fmla="*/ 1341379072 w 176"/>
                <a:gd name="T49" fmla="*/ 1109628385 h 250"/>
                <a:gd name="T50" fmla="*/ 925068818 w 176"/>
                <a:gd name="T51" fmla="*/ 790443549 h 250"/>
                <a:gd name="T52" fmla="*/ 909654346 w 176"/>
                <a:gd name="T53" fmla="*/ 608024576 h 250"/>
                <a:gd name="T54" fmla="*/ 863410535 w 176"/>
                <a:gd name="T55" fmla="*/ 471219980 h 250"/>
                <a:gd name="T56" fmla="*/ 801752253 w 176"/>
                <a:gd name="T57" fmla="*/ 380029959 h 250"/>
                <a:gd name="T58" fmla="*/ 693811441 w 176"/>
                <a:gd name="T59" fmla="*/ 349607397 h 250"/>
                <a:gd name="T60" fmla="*/ 647567631 w 176"/>
                <a:gd name="T61" fmla="*/ 349607397 h 250"/>
                <a:gd name="T62" fmla="*/ 555041291 w 176"/>
                <a:gd name="T63" fmla="*/ 425605603 h 250"/>
                <a:gd name="T64" fmla="*/ 477968536 w 176"/>
                <a:gd name="T65" fmla="*/ 638408405 h 250"/>
                <a:gd name="T66" fmla="*/ 925068818 w 176"/>
                <a:gd name="T67" fmla="*/ 790443549 h 2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6"/>
                <a:gd name="T103" fmla="*/ 0 h 250"/>
                <a:gd name="T104" fmla="*/ 176 w 176"/>
                <a:gd name="T105" fmla="*/ 250 h 25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6" h="250">
                  <a:moveTo>
                    <a:pt x="58" y="146"/>
                  </a:moveTo>
                  <a:lnTo>
                    <a:pt x="58" y="146"/>
                  </a:lnTo>
                  <a:lnTo>
                    <a:pt x="60" y="160"/>
                  </a:lnTo>
                  <a:lnTo>
                    <a:pt x="64" y="172"/>
                  </a:lnTo>
                  <a:lnTo>
                    <a:pt x="68" y="182"/>
                  </a:lnTo>
                  <a:lnTo>
                    <a:pt x="74" y="190"/>
                  </a:lnTo>
                  <a:lnTo>
                    <a:pt x="82" y="196"/>
                  </a:lnTo>
                  <a:lnTo>
                    <a:pt x="90" y="200"/>
                  </a:lnTo>
                  <a:lnTo>
                    <a:pt x="100" y="202"/>
                  </a:lnTo>
                  <a:lnTo>
                    <a:pt x="112" y="204"/>
                  </a:lnTo>
                  <a:lnTo>
                    <a:pt x="124" y="202"/>
                  </a:lnTo>
                  <a:lnTo>
                    <a:pt x="136" y="200"/>
                  </a:lnTo>
                  <a:lnTo>
                    <a:pt x="156" y="194"/>
                  </a:lnTo>
                  <a:lnTo>
                    <a:pt x="164" y="238"/>
                  </a:lnTo>
                  <a:lnTo>
                    <a:pt x="152" y="242"/>
                  </a:lnTo>
                  <a:lnTo>
                    <a:pt x="136" y="246"/>
                  </a:lnTo>
                  <a:lnTo>
                    <a:pt x="118" y="248"/>
                  </a:lnTo>
                  <a:lnTo>
                    <a:pt x="100" y="250"/>
                  </a:lnTo>
                  <a:lnTo>
                    <a:pt x="78" y="248"/>
                  </a:lnTo>
                  <a:lnTo>
                    <a:pt x="58" y="242"/>
                  </a:lnTo>
                  <a:lnTo>
                    <a:pt x="40" y="232"/>
                  </a:lnTo>
                  <a:lnTo>
                    <a:pt x="26" y="218"/>
                  </a:lnTo>
                  <a:lnTo>
                    <a:pt x="14" y="200"/>
                  </a:lnTo>
                  <a:lnTo>
                    <a:pt x="6" y="180"/>
                  </a:lnTo>
                  <a:lnTo>
                    <a:pt x="2" y="156"/>
                  </a:lnTo>
                  <a:lnTo>
                    <a:pt x="0" y="130"/>
                  </a:lnTo>
                  <a:lnTo>
                    <a:pt x="2" y="102"/>
                  </a:lnTo>
                  <a:lnTo>
                    <a:pt x="8" y="76"/>
                  </a:lnTo>
                  <a:lnTo>
                    <a:pt x="16" y="54"/>
                  </a:lnTo>
                  <a:lnTo>
                    <a:pt x="28" y="36"/>
                  </a:lnTo>
                  <a:lnTo>
                    <a:pt x="42" y="20"/>
                  </a:lnTo>
                  <a:lnTo>
                    <a:pt x="58" y="10"/>
                  </a:lnTo>
                  <a:lnTo>
                    <a:pt x="76" y="4"/>
                  </a:lnTo>
                  <a:lnTo>
                    <a:pt x="94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2" y="18"/>
                  </a:lnTo>
                  <a:lnTo>
                    <a:pt x="154" y="32"/>
                  </a:lnTo>
                  <a:lnTo>
                    <a:pt x="164" y="48"/>
                  </a:lnTo>
                  <a:lnTo>
                    <a:pt x="170" y="66"/>
                  </a:lnTo>
                  <a:lnTo>
                    <a:pt x="174" y="88"/>
                  </a:lnTo>
                  <a:lnTo>
                    <a:pt x="176" y="114"/>
                  </a:lnTo>
                  <a:lnTo>
                    <a:pt x="174" y="134"/>
                  </a:lnTo>
                  <a:lnTo>
                    <a:pt x="174" y="146"/>
                  </a:lnTo>
                  <a:lnTo>
                    <a:pt x="58" y="146"/>
                  </a:lnTo>
                  <a:close/>
                  <a:moveTo>
                    <a:pt x="120" y="104"/>
                  </a:moveTo>
                  <a:lnTo>
                    <a:pt x="120" y="104"/>
                  </a:lnTo>
                  <a:lnTo>
                    <a:pt x="118" y="80"/>
                  </a:lnTo>
                  <a:lnTo>
                    <a:pt x="116" y="70"/>
                  </a:lnTo>
                  <a:lnTo>
                    <a:pt x="112" y="62"/>
                  </a:lnTo>
                  <a:lnTo>
                    <a:pt x="108" y="54"/>
                  </a:lnTo>
                  <a:lnTo>
                    <a:pt x="104" y="50"/>
                  </a:lnTo>
                  <a:lnTo>
                    <a:pt x="98" y="46"/>
                  </a:lnTo>
                  <a:lnTo>
                    <a:pt x="90" y="46"/>
                  </a:lnTo>
                  <a:lnTo>
                    <a:pt x="84" y="46"/>
                  </a:lnTo>
                  <a:lnTo>
                    <a:pt x="76" y="50"/>
                  </a:lnTo>
                  <a:lnTo>
                    <a:pt x="72" y="56"/>
                  </a:lnTo>
                  <a:lnTo>
                    <a:pt x="66" y="64"/>
                  </a:lnTo>
                  <a:lnTo>
                    <a:pt x="62" y="84"/>
                  </a:lnTo>
                  <a:lnTo>
                    <a:pt x="58" y="104"/>
                  </a:lnTo>
                  <a:lnTo>
                    <a:pt x="120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Adobe Clean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904535" y="6528874"/>
              <a:ext cx="68791" cy="165350"/>
            </a:xfrm>
            <a:custGeom>
              <a:avLst/>
              <a:gdLst>
                <a:gd name="T0" fmla="*/ 0 w 386"/>
                <a:gd name="T1" fmla="*/ 0 h 920"/>
                <a:gd name="T2" fmla="*/ 2147483647 w 386"/>
                <a:gd name="T3" fmla="*/ 0 h 920"/>
                <a:gd name="T4" fmla="*/ 2147483647 w 386"/>
                <a:gd name="T5" fmla="*/ 2147483647 h 920"/>
                <a:gd name="T6" fmla="*/ 0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6"/>
                <a:gd name="T13" fmla="*/ 0 h 920"/>
                <a:gd name="T14" fmla="*/ 386 w 386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6" h="920">
                  <a:moveTo>
                    <a:pt x="0" y="0"/>
                  </a:moveTo>
                  <a:lnTo>
                    <a:pt x="386" y="0"/>
                  </a:lnTo>
                  <a:lnTo>
                    <a:pt x="386" y="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Adobe Clean" pitchFamily="34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786300" y="6528874"/>
              <a:ext cx="68791" cy="165350"/>
            </a:xfrm>
            <a:custGeom>
              <a:avLst/>
              <a:gdLst>
                <a:gd name="T0" fmla="*/ 2147483647 w 386"/>
                <a:gd name="T1" fmla="*/ 0 h 920"/>
                <a:gd name="T2" fmla="*/ 0 w 386"/>
                <a:gd name="T3" fmla="*/ 0 h 920"/>
                <a:gd name="T4" fmla="*/ 0 w 386"/>
                <a:gd name="T5" fmla="*/ 2147483647 h 920"/>
                <a:gd name="T6" fmla="*/ 2147483647 w 386"/>
                <a:gd name="T7" fmla="*/ 0 h 9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6"/>
                <a:gd name="T13" fmla="*/ 0 h 920"/>
                <a:gd name="T14" fmla="*/ 386 w 386"/>
                <a:gd name="T15" fmla="*/ 920 h 9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6" h="920">
                  <a:moveTo>
                    <a:pt x="386" y="0"/>
                  </a:moveTo>
                  <a:lnTo>
                    <a:pt x="0" y="0"/>
                  </a:lnTo>
                  <a:lnTo>
                    <a:pt x="0" y="920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Adobe Clean" pitchFamily="34" charset="0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849717" y="6589001"/>
              <a:ext cx="74166" cy="105223"/>
            </a:xfrm>
            <a:custGeom>
              <a:avLst/>
              <a:gdLst>
                <a:gd name="T0" fmla="*/ 1336771916 w 416"/>
                <a:gd name="T1" fmla="*/ 0 h 582"/>
                <a:gd name="T2" fmla="*/ 2147483647 w 416"/>
                <a:gd name="T3" fmla="*/ 2147483647 h 582"/>
                <a:gd name="T4" fmla="*/ 1997308539 w 416"/>
                <a:gd name="T5" fmla="*/ 2147483647 h 582"/>
                <a:gd name="T6" fmla="*/ 1415424145 w 416"/>
                <a:gd name="T7" fmla="*/ 2147483647 h 582"/>
                <a:gd name="T8" fmla="*/ 0 w 416"/>
                <a:gd name="T9" fmla="*/ 2147483647 h 582"/>
                <a:gd name="T10" fmla="*/ 1336771916 w 416"/>
                <a:gd name="T11" fmla="*/ 0 h 5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6"/>
                <a:gd name="T19" fmla="*/ 0 h 582"/>
                <a:gd name="T20" fmla="*/ 416 w 416"/>
                <a:gd name="T21" fmla="*/ 582 h 5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6" h="582">
                  <a:moveTo>
                    <a:pt x="170" y="0"/>
                  </a:moveTo>
                  <a:lnTo>
                    <a:pt x="416" y="582"/>
                  </a:lnTo>
                  <a:lnTo>
                    <a:pt x="254" y="582"/>
                  </a:lnTo>
                  <a:lnTo>
                    <a:pt x="180" y="396"/>
                  </a:lnTo>
                  <a:lnTo>
                    <a:pt x="0" y="396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Adobe Clean" pitchFamily="34" charset="0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8977626" y="6528874"/>
              <a:ext cx="12899" cy="12884"/>
            </a:xfrm>
            <a:custGeom>
              <a:avLst/>
              <a:gdLst>
                <a:gd name="T0" fmla="*/ 287240651 w 72"/>
                <a:gd name="T1" fmla="*/ 0 h 72"/>
                <a:gd name="T2" fmla="*/ 398918740 w 72"/>
                <a:gd name="T3" fmla="*/ 15968860 h 72"/>
                <a:gd name="T4" fmla="*/ 494665623 w 72"/>
                <a:gd name="T5" fmla="*/ 79764775 h 72"/>
                <a:gd name="T6" fmla="*/ 558470370 w 72"/>
                <a:gd name="T7" fmla="*/ 175498211 h 72"/>
                <a:gd name="T8" fmla="*/ 574441339 w 72"/>
                <a:gd name="T9" fmla="*/ 287160744 h 72"/>
                <a:gd name="T10" fmla="*/ 574441339 w 72"/>
                <a:gd name="T11" fmla="*/ 335027562 h 72"/>
                <a:gd name="T12" fmla="*/ 526567997 w 72"/>
                <a:gd name="T13" fmla="*/ 446690095 h 72"/>
                <a:gd name="T14" fmla="*/ 446792281 w 72"/>
                <a:gd name="T15" fmla="*/ 526454871 h 72"/>
                <a:gd name="T16" fmla="*/ 351045398 w 72"/>
                <a:gd name="T17" fmla="*/ 558352829 h 72"/>
                <a:gd name="T18" fmla="*/ 287240651 w 72"/>
                <a:gd name="T19" fmla="*/ 574321688 h 72"/>
                <a:gd name="T20" fmla="*/ 175522599 w 72"/>
                <a:gd name="T21" fmla="*/ 542423730 h 72"/>
                <a:gd name="T22" fmla="*/ 79775715 w 72"/>
                <a:gd name="T23" fmla="*/ 494556913 h 72"/>
                <a:gd name="T24" fmla="*/ 15971169 w 72"/>
                <a:gd name="T25" fmla="*/ 398823278 h 72"/>
                <a:gd name="T26" fmla="*/ 0 w 72"/>
                <a:gd name="T27" fmla="*/ 287160744 h 72"/>
                <a:gd name="T28" fmla="*/ 0 w 72"/>
                <a:gd name="T29" fmla="*/ 223365028 h 72"/>
                <a:gd name="T30" fmla="*/ 47873542 w 72"/>
                <a:gd name="T31" fmla="*/ 127631393 h 72"/>
                <a:gd name="T32" fmla="*/ 127649257 w 72"/>
                <a:gd name="T33" fmla="*/ 47866818 h 72"/>
                <a:gd name="T34" fmla="*/ 223396141 w 72"/>
                <a:gd name="T35" fmla="*/ 0 h 72"/>
                <a:gd name="T36" fmla="*/ 287240651 w 72"/>
                <a:gd name="T37" fmla="*/ 0 h 72"/>
                <a:gd name="T38" fmla="*/ 287240651 w 72"/>
                <a:gd name="T39" fmla="*/ 47866818 h 72"/>
                <a:gd name="T40" fmla="*/ 207424972 w 72"/>
                <a:gd name="T41" fmla="*/ 63795716 h 72"/>
                <a:gd name="T42" fmla="*/ 79775715 w 72"/>
                <a:gd name="T43" fmla="*/ 191427309 h 72"/>
                <a:gd name="T44" fmla="*/ 63844511 w 72"/>
                <a:gd name="T45" fmla="*/ 287160744 h 72"/>
                <a:gd name="T46" fmla="*/ 127649257 w 72"/>
                <a:gd name="T47" fmla="*/ 446690095 h 72"/>
                <a:gd name="T48" fmla="*/ 239367309 w 72"/>
                <a:gd name="T49" fmla="*/ 510525772 h 72"/>
                <a:gd name="T50" fmla="*/ 287240651 w 72"/>
                <a:gd name="T51" fmla="*/ 526454871 h 72"/>
                <a:gd name="T52" fmla="*/ 382947571 w 72"/>
                <a:gd name="T53" fmla="*/ 510525772 h 72"/>
                <a:gd name="T54" fmla="*/ 494665623 w 72"/>
                <a:gd name="T55" fmla="*/ 382894379 h 72"/>
                <a:gd name="T56" fmla="*/ 510596828 w 72"/>
                <a:gd name="T57" fmla="*/ 287160744 h 72"/>
                <a:gd name="T58" fmla="*/ 446792281 w 72"/>
                <a:gd name="T59" fmla="*/ 111662534 h 72"/>
                <a:gd name="T60" fmla="*/ 335074229 w 72"/>
                <a:gd name="T61" fmla="*/ 47866818 h 72"/>
                <a:gd name="T62" fmla="*/ 287240651 w 72"/>
                <a:gd name="T63" fmla="*/ 47866818 h 72"/>
                <a:gd name="T64" fmla="*/ 175522599 w 72"/>
                <a:gd name="T65" fmla="*/ 446690095 h 72"/>
                <a:gd name="T66" fmla="*/ 175522599 w 72"/>
                <a:gd name="T67" fmla="*/ 127631393 h 72"/>
                <a:gd name="T68" fmla="*/ 271269483 w 72"/>
                <a:gd name="T69" fmla="*/ 127631393 h 72"/>
                <a:gd name="T70" fmla="*/ 382947571 w 72"/>
                <a:gd name="T71" fmla="*/ 143600453 h 72"/>
                <a:gd name="T72" fmla="*/ 398918740 w 72"/>
                <a:gd name="T73" fmla="*/ 175498211 h 72"/>
                <a:gd name="T74" fmla="*/ 398918740 w 72"/>
                <a:gd name="T75" fmla="*/ 223365028 h 72"/>
                <a:gd name="T76" fmla="*/ 382947571 w 72"/>
                <a:gd name="T77" fmla="*/ 271191885 h 72"/>
                <a:gd name="T78" fmla="*/ 351045398 w 72"/>
                <a:gd name="T79" fmla="*/ 287160744 h 72"/>
                <a:gd name="T80" fmla="*/ 382947571 w 72"/>
                <a:gd name="T81" fmla="*/ 319058702 h 72"/>
                <a:gd name="T82" fmla="*/ 398918740 w 72"/>
                <a:gd name="T83" fmla="*/ 366925520 h 72"/>
                <a:gd name="T84" fmla="*/ 351045398 w 72"/>
                <a:gd name="T85" fmla="*/ 446690095 h 72"/>
                <a:gd name="T86" fmla="*/ 335074229 w 72"/>
                <a:gd name="T87" fmla="*/ 366925520 h 72"/>
                <a:gd name="T88" fmla="*/ 319143024 w 72"/>
                <a:gd name="T89" fmla="*/ 335027562 h 72"/>
                <a:gd name="T90" fmla="*/ 239367309 w 72"/>
                <a:gd name="T91" fmla="*/ 319058702 h 72"/>
                <a:gd name="T92" fmla="*/ 239367309 w 72"/>
                <a:gd name="T93" fmla="*/ 271191885 h 72"/>
                <a:gd name="T94" fmla="*/ 271269483 w 72"/>
                <a:gd name="T95" fmla="*/ 271191885 h 72"/>
                <a:gd name="T96" fmla="*/ 335074229 w 72"/>
                <a:gd name="T97" fmla="*/ 239294127 h 72"/>
                <a:gd name="T98" fmla="*/ 351045398 w 72"/>
                <a:gd name="T99" fmla="*/ 223365028 h 72"/>
                <a:gd name="T100" fmla="*/ 335074229 w 72"/>
                <a:gd name="T101" fmla="*/ 175498211 h 72"/>
                <a:gd name="T102" fmla="*/ 271269483 w 72"/>
                <a:gd name="T103" fmla="*/ 159529351 h 72"/>
                <a:gd name="T104" fmla="*/ 239367309 w 72"/>
                <a:gd name="T105" fmla="*/ 175498211 h 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2"/>
                <a:gd name="T160" fmla="*/ 0 h 72"/>
                <a:gd name="T161" fmla="*/ 72 w 72"/>
                <a:gd name="T162" fmla="*/ 72 h 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2" h="72">
                  <a:moveTo>
                    <a:pt x="36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6" y="16"/>
                  </a:lnTo>
                  <a:lnTo>
                    <a:pt x="70" y="22"/>
                  </a:lnTo>
                  <a:lnTo>
                    <a:pt x="72" y="28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0" y="50"/>
                  </a:lnTo>
                  <a:lnTo>
                    <a:pt x="66" y="56"/>
                  </a:lnTo>
                  <a:lnTo>
                    <a:pt x="62" y="62"/>
                  </a:lnTo>
                  <a:lnTo>
                    <a:pt x="56" y="66"/>
                  </a:lnTo>
                  <a:lnTo>
                    <a:pt x="50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28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close/>
                  <a:moveTo>
                    <a:pt x="36" y="6"/>
                  </a:moveTo>
                  <a:lnTo>
                    <a:pt x="36" y="6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16" y="14"/>
                  </a:lnTo>
                  <a:lnTo>
                    <a:pt x="10" y="24"/>
                  </a:lnTo>
                  <a:lnTo>
                    <a:pt x="8" y="36"/>
                  </a:lnTo>
                  <a:lnTo>
                    <a:pt x="10" y="48"/>
                  </a:lnTo>
                  <a:lnTo>
                    <a:pt x="16" y="56"/>
                  </a:lnTo>
                  <a:lnTo>
                    <a:pt x="26" y="64"/>
                  </a:lnTo>
                  <a:lnTo>
                    <a:pt x="30" y="64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8" y="64"/>
                  </a:lnTo>
                  <a:lnTo>
                    <a:pt x="56" y="56"/>
                  </a:lnTo>
                  <a:lnTo>
                    <a:pt x="62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6" y="14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36" y="6"/>
                  </a:lnTo>
                  <a:close/>
                  <a:moveTo>
                    <a:pt x="30" y="56"/>
                  </a:moveTo>
                  <a:lnTo>
                    <a:pt x="22" y="56"/>
                  </a:lnTo>
                  <a:lnTo>
                    <a:pt x="22" y="16"/>
                  </a:lnTo>
                  <a:lnTo>
                    <a:pt x="34" y="16"/>
                  </a:lnTo>
                  <a:lnTo>
                    <a:pt x="42" y="16"/>
                  </a:lnTo>
                  <a:lnTo>
                    <a:pt x="48" y="18"/>
                  </a:lnTo>
                  <a:lnTo>
                    <a:pt x="50" y="22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48" y="34"/>
                  </a:lnTo>
                  <a:lnTo>
                    <a:pt x="44" y="36"/>
                  </a:lnTo>
                  <a:lnTo>
                    <a:pt x="48" y="40"/>
                  </a:lnTo>
                  <a:lnTo>
                    <a:pt x="50" y="46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42" y="46"/>
                  </a:lnTo>
                  <a:lnTo>
                    <a:pt x="40" y="42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30" y="56"/>
                  </a:lnTo>
                  <a:close/>
                  <a:moveTo>
                    <a:pt x="30" y="34"/>
                  </a:moveTo>
                  <a:lnTo>
                    <a:pt x="34" y="34"/>
                  </a:lnTo>
                  <a:lnTo>
                    <a:pt x="40" y="32"/>
                  </a:lnTo>
                  <a:lnTo>
                    <a:pt x="42" y="30"/>
                  </a:lnTo>
                  <a:lnTo>
                    <a:pt x="44" y="28"/>
                  </a:lnTo>
                  <a:lnTo>
                    <a:pt x="44" y="26"/>
                  </a:lnTo>
                  <a:lnTo>
                    <a:pt x="42" y="22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0" y="22"/>
                  </a:lnTo>
                  <a:lnTo>
                    <a:pt x="30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Adobe Cle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2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4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144800"/>
              </p:ext>
            </p:extLst>
          </p:nvPr>
        </p:nvGraphicFramePr>
        <p:xfrm>
          <a:off x="228600" y="1371600"/>
          <a:ext cx="8686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59207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587" y="1538938"/>
            <a:ext cx="9144000" cy="127376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587" y="2974785"/>
            <a:ext cx="9144000" cy="127376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587" y="4410632"/>
            <a:ext cx="9144000" cy="127376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89420" y="3196279"/>
            <a:ext cx="579558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5400"/>
              </a:spcAft>
            </a:pPr>
            <a:r>
              <a:rPr lang="en-US" sz="24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don’t </a:t>
            </a:r>
            <a:r>
              <a:rPr lang="en-US" sz="2400" dirty="0">
                <a:solidFill>
                  <a:schemeClr val="tx2"/>
                </a:solidFill>
                <a:latin typeface="Adobe Clean Light"/>
                <a:cs typeface="Adobe Clean Light"/>
              </a:rPr>
              <a:t>feel comfortable </a:t>
            </a:r>
            <a:r>
              <a:rPr lang="en-US" sz="24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thinking</a:t>
            </a:r>
            <a:r>
              <a:rPr lang="en-US" sz="2400" dirty="0">
                <a:solidFill>
                  <a:schemeClr val="tx2"/>
                </a:solidFill>
                <a:latin typeface="Adobe Clean Light"/>
                <a:cs typeface="Adobe Clean Light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creatively </a:t>
            </a:r>
            <a:r>
              <a:rPr lang="en-US" sz="2400" dirty="0">
                <a:solidFill>
                  <a:schemeClr val="tx2"/>
                </a:solidFill>
                <a:latin typeface="Adobe Clean Light"/>
                <a:cs typeface="Adobe Clean Light"/>
              </a:rPr>
              <a:t>in their </a:t>
            </a:r>
            <a:r>
              <a:rPr lang="en-US" sz="24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career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89571" y="1417199"/>
            <a:ext cx="274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000" dirty="0" smtClean="0">
                <a:solidFill>
                  <a:srgbClr val="4491D5"/>
                </a:solidFill>
                <a:latin typeface="+mn-lt"/>
                <a:cs typeface="Adobe Clean Light"/>
              </a:rPr>
              <a:t>85</a:t>
            </a:r>
            <a:r>
              <a:rPr lang="en-US" sz="6000" dirty="0">
                <a:solidFill>
                  <a:srgbClr val="4491D5"/>
                </a:solidFill>
                <a:latin typeface="+mn-lt"/>
                <a:cs typeface="Adobe Clean Light"/>
              </a:rPr>
              <a:t>%</a:t>
            </a:r>
            <a:r>
              <a:rPr lang="en-US" sz="7200" dirty="0">
                <a:solidFill>
                  <a:srgbClr val="4491D5"/>
                </a:solidFill>
                <a:latin typeface="+mn-lt"/>
                <a:cs typeface="Adobe Clean Light"/>
              </a:rPr>
              <a:t> </a:t>
            </a:r>
            <a:endParaRPr lang="en-US" sz="3600" dirty="0" smtClean="0">
              <a:solidFill>
                <a:srgbClr val="4491D5"/>
              </a:solidFill>
              <a:latin typeface="Adobe Clean Light"/>
              <a:cs typeface="Adobe Clean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9571" y="2852975"/>
            <a:ext cx="274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dobe Clean Light"/>
              </a:rPr>
              <a:t>32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dobe Clean Light"/>
              </a:rPr>
              <a:t>%</a:t>
            </a:r>
            <a:endParaRPr lang="en-US" sz="8000" dirty="0" smtClean="0">
              <a:solidFill>
                <a:schemeClr val="accent1">
                  <a:lumMod val="75000"/>
                </a:schemeClr>
              </a:solidFill>
              <a:latin typeface="+mn-lt"/>
              <a:cs typeface="Adobe Clean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9571" y="4303692"/>
            <a:ext cx="274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000" dirty="0" smtClean="0">
                <a:solidFill>
                  <a:srgbClr val="E8C221"/>
                </a:solidFill>
                <a:latin typeface="+mn-lt"/>
                <a:cs typeface="Adobe Clean Light"/>
              </a:rPr>
              <a:t>78</a:t>
            </a:r>
            <a:r>
              <a:rPr lang="en-US" sz="6000" dirty="0" smtClean="0">
                <a:solidFill>
                  <a:srgbClr val="E8C221"/>
                </a:solidFill>
                <a:latin typeface="+mn-lt"/>
                <a:cs typeface="Adobe Clean Light"/>
              </a:rPr>
              <a:t>%</a:t>
            </a:r>
            <a:endParaRPr lang="en-US" sz="4000" dirty="0">
              <a:solidFill>
                <a:srgbClr val="E8C221"/>
              </a:solidFill>
              <a:latin typeface="Adobe Clean Light"/>
              <a:cs typeface="Adobe Clean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9420" y="1701032"/>
            <a:ext cx="579558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5400"/>
              </a:spcAft>
            </a:pPr>
            <a:r>
              <a:rPr lang="en-US" sz="24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agree </a:t>
            </a:r>
            <a:r>
              <a:rPr lang="en-US" sz="2400" dirty="0">
                <a:solidFill>
                  <a:schemeClr val="tx2"/>
                </a:solidFill>
                <a:latin typeface="Adobe Clean Light"/>
                <a:cs typeface="Adobe Clean Light"/>
              </a:rPr>
              <a:t>creative thinking is critical </a:t>
            </a:r>
            <a:r>
              <a:rPr lang="en-US" sz="24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for problem </a:t>
            </a:r>
            <a:r>
              <a:rPr lang="en-US" sz="2400" dirty="0">
                <a:solidFill>
                  <a:schemeClr val="tx2"/>
                </a:solidFill>
                <a:latin typeface="Adobe Clean Light"/>
                <a:cs typeface="Adobe Clean Light"/>
              </a:rPr>
              <a:t>solving in their </a:t>
            </a:r>
            <a:r>
              <a:rPr lang="en-US" sz="24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career</a:t>
            </a:r>
            <a:endParaRPr lang="en-US" sz="2400" dirty="0">
              <a:solidFill>
                <a:schemeClr val="tx2"/>
              </a:solidFill>
              <a:latin typeface="Adobe Clean Light"/>
              <a:cs typeface="Adobe Clean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89420" y="4781904"/>
            <a:ext cx="5795589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5400"/>
              </a:spcAft>
            </a:pPr>
            <a:r>
              <a:rPr lang="en-US" sz="24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wish </a:t>
            </a:r>
            <a:r>
              <a:rPr lang="en-US" sz="2400" dirty="0">
                <a:solidFill>
                  <a:schemeClr val="tx2"/>
                </a:solidFill>
                <a:latin typeface="Adobe Clean Light"/>
                <a:cs typeface="Adobe Clean Light"/>
              </a:rPr>
              <a:t>they had more </a:t>
            </a:r>
            <a:r>
              <a:rPr lang="en-US" sz="24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creative </a:t>
            </a:r>
            <a:r>
              <a:rPr lang="en-US" sz="2400" dirty="0">
                <a:solidFill>
                  <a:schemeClr val="tx2"/>
                </a:solidFill>
                <a:latin typeface="Adobe Clean Light"/>
                <a:cs typeface="Adobe Clean Light"/>
              </a:rPr>
              <a:t>ability</a:t>
            </a:r>
          </a:p>
        </p:txBody>
      </p:sp>
    </p:spTree>
    <p:extLst>
      <p:ext uri="{BB962C8B-B14F-4D97-AF65-F5344CB8AC3E}">
        <p14:creationId xmlns:p14="http://schemas.microsoft.com/office/powerpoint/2010/main" val="9282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05647"/>
            <a:ext cx="9144000" cy="239997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3" y="3756567"/>
            <a:ext cx="9144000" cy="239997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7294" y="1360031"/>
            <a:ext cx="38879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of college-educated professionals say creative </a:t>
            </a:r>
            <a:r>
              <a:rPr lang="en-US" sz="2300" dirty="0">
                <a:solidFill>
                  <a:schemeClr val="tx2"/>
                </a:solidFill>
                <a:latin typeface="Adobe Clean Light"/>
                <a:cs typeface="Adobe Clean Light"/>
              </a:rPr>
              <a:t>thinking should be a </a:t>
            </a:r>
            <a:r>
              <a:rPr lang="en-US" sz="23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taught as a </a:t>
            </a:r>
            <a:r>
              <a:rPr lang="en-US" sz="2300" dirty="0">
                <a:solidFill>
                  <a:schemeClr val="tx2"/>
                </a:solidFill>
                <a:latin typeface="Adobe Clean Light"/>
                <a:cs typeface="Adobe Clean Light"/>
              </a:rPr>
              <a:t>course, like math and </a:t>
            </a:r>
            <a:r>
              <a:rPr lang="en-US" sz="23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science</a:t>
            </a:r>
            <a:endParaRPr lang="en-US" sz="2300" dirty="0">
              <a:solidFill>
                <a:schemeClr val="tx2"/>
              </a:solidFill>
              <a:latin typeface="Adobe Clean Light"/>
              <a:cs typeface="Adobe Clean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65" y="4055775"/>
            <a:ext cx="36372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tx2"/>
                </a:solidFill>
                <a:latin typeface="Adobe Clean Light"/>
                <a:cs typeface="Adobe Clean Light"/>
              </a:rPr>
              <a:t>Interestingly, math and science ranked nearly as high as traditional creative subjects in contributing to creative thinking</a:t>
            </a:r>
            <a:endParaRPr lang="en-US" sz="2300" dirty="0">
              <a:solidFill>
                <a:schemeClr val="tx2"/>
              </a:solidFill>
              <a:latin typeface="Adobe Clean Light"/>
              <a:cs typeface="Adobe Clean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0982" y="1361746"/>
            <a:ext cx="25106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chemeClr val="accent2"/>
                </a:solidFill>
                <a:latin typeface="Adobe Clean"/>
                <a:cs typeface="Adobe Clean"/>
              </a:rPr>
              <a:t>71</a:t>
            </a:r>
            <a:r>
              <a:rPr lang="en-US" sz="6000" dirty="0" smtClean="0">
                <a:solidFill>
                  <a:schemeClr val="accent2"/>
                </a:solidFill>
                <a:latin typeface="Adobe Clean"/>
                <a:cs typeface="Adobe Clean"/>
              </a:rPr>
              <a:t>%</a:t>
            </a:r>
            <a:endParaRPr lang="en-US" sz="6000" dirty="0">
              <a:solidFill>
                <a:schemeClr val="accent2"/>
              </a:solidFill>
              <a:latin typeface="Adobe Clean"/>
              <a:cs typeface="Adobe Clean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043790454"/>
              </p:ext>
            </p:extLst>
          </p:nvPr>
        </p:nvGraphicFramePr>
        <p:xfrm>
          <a:off x="4347882" y="3824941"/>
          <a:ext cx="4332941" cy="2196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4630892" y="5838123"/>
            <a:ext cx="518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Clean Light"/>
                <a:cs typeface="Adobe Clean Light"/>
              </a:rPr>
              <a:t>ART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58842" y="5838123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Clean Light"/>
                <a:cs typeface="Adobe Clean Light"/>
              </a:rPr>
              <a:t>MUSIC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dobe Clean Light"/>
              <a:cs typeface="Adobe Clean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18852" y="5838123"/>
            <a:ext cx="787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Clean Light"/>
                <a:cs typeface="Adobe Clean Light"/>
              </a:rPr>
              <a:t>DRAMA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dobe Clean Light"/>
              <a:cs typeface="Adobe Clean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22542" y="5838123"/>
            <a:ext cx="802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Clean Light"/>
                <a:cs typeface="Adobe Clean Light"/>
              </a:rPr>
              <a:t>SCIENCE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dobe Clean Light"/>
              <a:cs typeface="Adobe Clean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05584" y="5838123"/>
            <a:ext cx="659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Clean Light"/>
                <a:cs typeface="Adobe Clean Light"/>
              </a:rPr>
              <a:t>MATH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dobe Clean Light"/>
              <a:cs typeface="Adobe Clean Ligh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4739572" y="3989119"/>
            <a:ext cx="304201" cy="304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5549887" y="4106775"/>
            <a:ext cx="253501" cy="2450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330611" y="4262121"/>
            <a:ext cx="304201" cy="2788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7175882" y="4203867"/>
            <a:ext cx="253501" cy="2788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7979908" y="4402765"/>
            <a:ext cx="278851" cy="2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D__Students_Bleachers_Closeup2_MiamiAdSchool.jpg"/>
          <p:cNvPicPr>
            <a:picLocks noChangeAspect="1"/>
          </p:cNvPicPr>
          <p:nvPr/>
        </p:nvPicPr>
        <p:blipFill rotWithShape="1">
          <a:blip r:embed="rId3" cstate="screen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410" y="791882"/>
            <a:ext cx="9144000" cy="5669280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18071429"/>
              </p:ext>
            </p:extLst>
          </p:nvPr>
        </p:nvGraphicFramePr>
        <p:xfrm>
          <a:off x="2909795" y="1001058"/>
          <a:ext cx="3324412" cy="503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5255" y="5088440"/>
            <a:ext cx="3062688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B737B"/>
                </a:solidFill>
                <a:latin typeface="Adobe Clean Light"/>
                <a:ea typeface="ヒラギノ角ゴ Pro W3" charset="0"/>
                <a:cs typeface="Adobe Clean Light"/>
              </a:rPr>
              <a:t>78% say creativity is very important to their career</a:t>
            </a:r>
            <a:endParaRPr lang="en-US" sz="2000" dirty="0">
              <a:solidFill>
                <a:srgbClr val="6B737B"/>
              </a:solidFill>
              <a:latin typeface="Adobe Clean Light"/>
              <a:ea typeface="ヒラギノ角ゴ Pro W3" charset="0"/>
              <a:cs typeface="Adobe Clean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4024" y="5100393"/>
            <a:ext cx="3203566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B737B"/>
                </a:solidFill>
                <a:latin typeface="Adobe Clean Light"/>
                <a:ea typeface="ヒラギノ角ゴ Pro W3" charset="0"/>
                <a:cs typeface="Adobe Clean Light"/>
              </a:rPr>
              <a:t>But only 57% thought so when they were in college</a:t>
            </a:r>
            <a:endParaRPr lang="en-US" sz="2000" dirty="0">
              <a:solidFill>
                <a:srgbClr val="6B737B"/>
              </a:solidFill>
              <a:latin typeface="Adobe Clean Light"/>
              <a:ea typeface="ヒラギノ角ゴ Pro W3" charset="0"/>
              <a:cs typeface="Adobe Clean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06988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85522312.jpg"/>
          <p:cNvPicPr>
            <a:picLocks noChangeAspect="1"/>
          </p:cNvPicPr>
          <p:nvPr/>
        </p:nvPicPr>
        <p:blipFill rotWithShape="1">
          <a:blip r:embed="rId3" cstate="screen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7" y="735772"/>
            <a:ext cx="9144000" cy="5647766"/>
          </a:xfrm>
          <a:prstGeom prst="rect">
            <a:avLst/>
          </a:prstGeom>
        </p:spPr>
      </p:pic>
      <p:sp>
        <p:nvSpPr>
          <p:cNvPr id="5" name="Rectangle 19"/>
          <p:cNvSpPr txBox="1">
            <a:spLocks noChangeArrowheads="1"/>
          </p:cNvSpPr>
          <p:nvPr/>
        </p:nvSpPr>
        <p:spPr>
          <a:xfrm>
            <a:off x="228600" y="184150"/>
            <a:ext cx="8686800" cy="411162"/>
          </a:xfrm>
          <a:prstGeom prst="rect">
            <a:avLst/>
          </a:prstGeom>
        </p:spPr>
        <p:txBody>
          <a:bodyPr wrap="square" lIns="0" tIns="0" rIns="0" bIns="0">
            <a:normAutofit fontScale="90000" lnSpcReduction="20000"/>
          </a:bodyPr>
          <a:lstStyle>
            <a:lvl1pPr eaLnBrk="1" hangingPunct="1">
              <a:defRPr sz="3600" b="1">
                <a:solidFill>
                  <a:schemeClr val="bg1"/>
                </a:solidFill>
                <a:latin typeface="Adobe Clean"/>
                <a:ea typeface="+mj-ea"/>
                <a:cs typeface="Adobe Clean"/>
              </a:defRPr>
            </a:lvl1pPr>
          </a:lstStyle>
          <a:p>
            <a:r>
              <a:rPr lang="en-US" dirty="0" smtClean="0"/>
              <a:t>Of Education Majors: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41" y="2221344"/>
            <a:ext cx="1764742" cy="1132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solidFill>
                  <a:srgbClr val="E8C221"/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68</a:t>
            </a:r>
            <a:r>
              <a:rPr lang="en-US" sz="4400" dirty="0">
                <a:solidFill>
                  <a:srgbClr val="E8C221"/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%</a:t>
            </a:r>
            <a:r>
              <a:rPr lang="en-US" sz="8000" b="1" dirty="0">
                <a:solidFill>
                  <a:srgbClr val="E8C221"/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 </a:t>
            </a:r>
            <a:endParaRPr lang="en-US" sz="8000" dirty="0">
              <a:solidFill>
                <a:srgbClr val="E8C221"/>
              </a:solidFill>
              <a:effectLst>
                <a:glow rad="673100">
                  <a:prstClr val="white">
                    <a:alpha val="10000"/>
                  </a:prstClr>
                </a:glow>
              </a:effectLst>
              <a:latin typeface="Adobe Clean"/>
              <a:ea typeface="ヒラギノ角ゴ Pro W3" charset="0"/>
              <a:cs typeface="Adobe Cle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162" y="3498089"/>
            <a:ext cx="21106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6B737B"/>
                </a:solidFill>
                <a:latin typeface="Adobe Clean Light"/>
                <a:ea typeface="ヒラギノ角ゴ Pro W3" charset="0"/>
                <a:cs typeface="Adobe Clean Light"/>
              </a:rPr>
              <a:t>say creativity is something that you are born with and also something you can learn</a:t>
            </a:r>
          </a:p>
        </p:txBody>
      </p:sp>
      <p:sp>
        <p:nvSpPr>
          <p:cNvPr id="9" name="Rectangle 8"/>
          <p:cNvSpPr/>
          <p:nvPr/>
        </p:nvSpPr>
        <p:spPr>
          <a:xfrm>
            <a:off x="2561832" y="2236216"/>
            <a:ext cx="17280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4491D5"/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75</a:t>
            </a:r>
            <a:r>
              <a:rPr lang="en-US" sz="4400" dirty="0" smtClean="0">
                <a:solidFill>
                  <a:srgbClr val="4491D5"/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%</a:t>
            </a:r>
            <a:r>
              <a:rPr lang="en-US" sz="8000" b="1" dirty="0" smtClean="0">
                <a:solidFill>
                  <a:srgbClr val="4491D5"/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 </a:t>
            </a:r>
            <a:endParaRPr lang="en-US" sz="8000" dirty="0">
              <a:solidFill>
                <a:srgbClr val="4491D5"/>
              </a:solidFill>
              <a:effectLst>
                <a:glow rad="673100">
                  <a:prstClr val="white">
                    <a:alpha val="10000"/>
                  </a:prstClr>
                </a:glow>
              </a:effectLst>
              <a:latin typeface="Adobe Clean"/>
              <a:ea typeface="ヒラギノ角ゴ Pro W3" charset="0"/>
              <a:cs typeface="Adobe Cle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1075" y="3512959"/>
            <a:ext cx="1846256" cy="132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6B737B"/>
                </a:solidFill>
                <a:latin typeface="Adobe Clean Light"/>
                <a:ea typeface="ヒラギノ角ゴ Pro W3" charset="0"/>
                <a:cs typeface="Adobe Clean Light"/>
              </a:rPr>
              <a:t>viewed creativity as important in school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2523" y="2211291"/>
            <a:ext cx="1764742" cy="11329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C1D82F">
                    <a:lumMod val="75000"/>
                  </a:srgbClr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86</a:t>
            </a:r>
            <a:r>
              <a:rPr lang="en-US" sz="4400" dirty="0" smtClean="0">
                <a:solidFill>
                  <a:srgbClr val="C1D82F">
                    <a:lumMod val="75000"/>
                  </a:srgbClr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%</a:t>
            </a:r>
            <a:r>
              <a:rPr lang="en-US" sz="8000" b="1" dirty="0" smtClean="0">
                <a:solidFill>
                  <a:srgbClr val="C1D82F">
                    <a:lumMod val="75000"/>
                  </a:srgbClr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 </a:t>
            </a:r>
            <a:endParaRPr lang="en-US" sz="8000" dirty="0">
              <a:solidFill>
                <a:srgbClr val="C1D82F">
                  <a:lumMod val="75000"/>
                </a:srgbClr>
              </a:solidFill>
              <a:effectLst>
                <a:glow rad="673100">
                  <a:prstClr val="white">
                    <a:alpha val="10000"/>
                  </a:prstClr>
                </a:glow>
              </a:effectLst>
              <a:latin typeface="Adobe Clean"/>
              <a:ea typeface="ヒラギノ角ゴ Pro W3" charset="0"/>
              <a:cs typeface="Adobe Cle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1766" y="3488034"/>
            <a:ext cx="1846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6B737B"/>
                </a:solidFill>
                <a:latin typeface="Adobe Clean Light"/>
                <a:ea typeface="ヒラギノ角ゴ Pro W3" charset="0"/>
                <a:cs typeface="Adobe Clean Light"/>
              </a:rPr>
              <a:t>say it is important in their career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2676" y="2168275"/>
            <a:ext cx="1846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6B737B"/>
                </a:solidFill>
                <a:latin typeface="Adobe Clean Light"/>
                <a:ea typeface="ヒラギノ角ゴ Pro W3" charset="0"/>
                <a:cs typeface="Adobe Clean Light"/>
              </a:rPr>
              <a:t>but only</a:t>
            </a:r>
            <a:br>
              <a:rPr lang="en-US" sz="2000" dirty="0" smtClean="0">
                <a:solidFill>
                  <a:srgbClr val="6B737B"/>
                </a:solidFill>
                <a:latin typeface="Adobe Clean Light"/>
                <a:ea typeface="ヒラギノ角ゴ Pro W3" charset="0"/>
                <a:cs typeface="Adobe Clean Light"/>
              </a:rPr>
            </a:br>
            <a:endParaRPr lang="en-US" sz="2000" dirty="0">
              <a:solidFill>
                <a:srgbClr val="6B737B"/>
              </a:solidFill>
              <a:latin typeface="Adobe Clean Light"/>
              <a:ea typeface="ヒラギノ角ゴ Pro W3" charset="0"/>
              <a:cs typeface="Adobe Clean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3202" y="2216317"/>
            <a:ext cx="1764739" cy="1132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FBB034">
                    <a:lumMod val="75000"/>
                  </a:srgbClr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48</a:t>
            </a:r>
            <a:r>
              <a:rPr lang="en-US" sz="4400" dirty="0">
                <a:solidFill>
                  <a:srgbClr val="FBB034">
                    <a:lumMod val="75000"/>
                  </a:srgbClr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%</a:t>
            </a:r>
            <a:r>
              <a:rPr lang="en-US" sz="8000" b="1" dirty="0">
                <a:solidFill>
                  <a:srgbClr val="FBB034">
                    <a:lumMod val="75000"/>
                  </a:srgbClr>
                </a:solidFill>
                <a:effectLst>
                  <a:glow rad="673100">
                    <a:prstClr val="white">
                      <a:alpha val="10000"/>
                    </a:prstClr>
                  </a:glow>
                </a:effectLst>
                <a:latin typeface="Adobe Clean"/>
                <a:ea typeface="ヒラギノ角ゴ Pro W3" charset="0"/>
                <a:cs typeface="Adobe Clean"/>
              </a:rPr>
              <a:t> </a:t>
            </a:r>
            <a:endParaRPr lang="en-US" sz="8000" dirty="0">
              <a:solidFill>
                <a:srgbClr val="FBB034">
                  <a:lumMod val="75000"/>
                </a:srgbClr>
              </a:solidFill>
              <a:effectLst>
                <a:glow rad="673100">
                  <a:prstClr val="white">
                    <a:alpha val="10000"/>
                  </a:prstClr>
                </a:glow>
              </a:effectLst>
              <a:latin typeface="Adobe Clean"/>
              <a:ea typeface="ヒラギノ角ゴ Pro W3" charset="0"/>
              <a:cs typeface="Adobe Cle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2682" y="3478120"/>
            <a:ext cx="1846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6B737B"/>
                </a:solidFill>
                <a:latin typeface="Adobe Clean Light"/>
                <a:ea typeface="ヒラギノ角ゴ Pro W3" charset="0"/>
                <a:cs typeface="Adobe Clean Light"/>
              </a:rPr>
              <a:t>believe it currently has a place in their career</a:t>
            </a:r>
          </a:p>
        </p:txBody>
      </p:sp>
    </p:spTree>
    <p:extLst>
      <p:ext uri="{BB962C8B-B14F-4D97-AF65-F5344CB8AC3E}">
        <p14:creationId xmlns:p14="http://schemas.microsoft.com/office/powerpoint/2010/main" val="1473722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9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pic>
        <p:nvPicPr>
          <p:cNvPr id="4" name="Picture 3" descr="Florida study attend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07646"/>
            <a:ext cx="8305800" cy="54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130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obe Master Standard 2012a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17878</TotalTime>
  <Words>961</Words>
  <Application>Microsoft Macintosh PowerPoint</Application>
  <PresentationFormat>On-screen Show (4:3)</PresentationFormat>
  <Paragraphs>142</Paragraphs>
  <Slides>31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Adobe Master Standard 2012a</vt:lpstr>
      <vt:lpstr>1_Office Theme</vt:lpstr>
      <vt:lpstr>2_Office Theme</vt:lpstr>
      <vt:lpstr>Creativity in K12 Education</vt:lpstr>
      <vt:lpstr>Creativity: What is it?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West Adams Preparatory High School Los Angeles, California</vt:lpstr>
      <vt:lpstr>PowerPoint Presentation</vt:lpstr>
      <vt:lpstr>PowerPoint Presentation</vt:lpstr>
      <vt:lpstr>Five Skills Everyone Needs on a Resume</vt:lpstr>
      <vt:lpstr>Presentation High School, San Jose, California</vt:lpstr>
      <vt:lpstr>Connect!</vt:lpstr>
      <vt:lpstr>www.DATA-di.us</vt:lpstr>
      <vt:lpstr>www.DATA-di.us</vt:lpstr>
      <vt:lpstr>www.DATA-di.us</vt:lpstr>
      <vt:lpstr>www.DATA-di.us</vt:lpstr>
      <vt:lpstr>www.DATA-di.us</vt:lpstr>
      <vt:lpstr>PowerPoint Presentation</vt:lpstr>
      <vt:lpstr>PowerPoint Presentation</vt:lpstr>
      <vt:lpstr>PowerPoint Presentation</vt:lpstr>
      <vt:lpstr>PowerPoint Presentation</vt:lpstr>
      <vt:lpstr>Resources: Adobe Education Creativity</vt:lpstr>
      <vt:lpstr>Resources: Adobe Education Exchange</vt:lpstr>
      <vt:lpstr>PowerPoint Presentation</vt:lpstr>
      <vt:lpstr>Closing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Laura Feeney</cp:lastModifiedBy>
  <cp:revision>159</cp:revision>
  <dcterms:created xsi:type="dcterms:W3CDTF">2013-05-24T17:02:51Z</dcterms:created>
  <dcterms:modified xsi:type="dcterms:W3CDTF">2014-03-04T18:41:37Z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2012-12-21T00:00:00Z</vt:filetime>
  </property>
  <property fmtid="{D5CDD505-2E9C-101B-9397-08002B2CF9AE}" pid="3" name="LastSaved">
    <vt:filetime>2013-05-25T00:00:00Z</vt:filetime>
  </property>
</Properties>
</file>